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slide+xml" PartName="/ppt/slides/slide17.xml"/>
  <Override ContentType="application/vnd.openxmlformats-officedocument.presentationml.slide+xml" PartName="/ppt/slides/slide18.xml"/>
  <Override ContentType="application/vnd.openxmlformats-officedocument.presentationml.slide+xml" PartName="/ppt/slides/slide19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22.xml"/>
  <Override ContentType="application/vnd.openxmlformats-officedocument.presentationml.slide+xml" PartName="/ppt/slides/slide23.xml"/>
  <Override ContentType="application/vnd.openxmlformats-officedocument.presentationml.slide+xml" PartName="/ppt/slides/slide24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</p:sldIdLst>
  <p:sldSz cx="18288000" cy="10287000"/>
  <p:notesSz cx="6858000" cy="9144000"/>
  <p:embeddedFontLst>
    <p:embeddedFont>
      <p:font typeface="Noto Sans Bold" charset="1" panose="020B0802040504020204"/>
      <p:regular r:id="rId30"/>
    </p:embeddedFont>
    <p:embeddedFont>
      <p:font typeface="Noto Sans" charset="1" panose="020B0502040504020204"/>
      <p:regular r:id="rId31"/>
    </p:embeddedFont>
    <p:embeddedFont>
      <p:font typeface="Noto Sans Myanmar" charset="1" panose="020B0502040504020204"/>
      <p:regular r:id="rId32"/>
    </p:embeddedFont>
    <p:embeddedFont>
      <p:font typeface="Poppins Ultra-Bold" charset="1" panose="00000900000000000000"/>
      <p:regular r:id="rId33"/>
    </p:embeddedFont>
    <p:embeddedFont>
      <p:font typeface="Canva Sans Bold" charset="1" panose="020B0803030501040103"/>
      <p:regular r:id="rId3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slides/slide11.xml" Type="http://schemas.openxmlformats.org/officeDocument/2006/relationships/slide"/><Relationship Id="rId17" Target="slides/slide12.xml" Type="http://schemas.openxmlformats.org/officeDocument/2006/relationships/slide"/><Relationship Id="rId18" Target="slides/slide13.xml" Type="http://schemas.openxmlformats.org/officeDocument/2006/relationships/slide"/><Relationship Id="rId19" Target="slides/slide14.xml" Type="http://schemas.openxmlformats.org/officeDocument/2006/relationships/slide"/><Relationship Id="rId2" Target="presProps.xml" Type="http://schemas.openxmlformats.org/officeDocument/2006/relationships/presProps"/><Relationship Id="rId20" Target="slides/slide15.xml" Type="http://schemas.openxmlformats.org/officeDocument/2006/relationships/slide"/><Relationship Id="rId21" Target="slides/slide16.xml" Type="http://schemas.openxmlformats.org/officeDocument/2006/relationships/slide"/><Relationship Id="rId22" Target="slides/slide17.xml" Type="http://schemas.openxmlformats.org/officeDocument/2006/relationships/slide"/><Relationship Id="rId23" Target="slides/slide18.xml" Type="http://schemas.openxmlformats.org/officeDocument/2006/relationships/slide"/><Relationship Id="rId24" Target="slides/slide19.xml" Type="http://schemas.openxmlformats.org/officeDocument/2006/relationships/slide"/><Relationship Id="rId25" Target="slides/slide20.xml" Type="http://schemas.openxmlformats.org/officeDocument/2006/relationships/slide"/><Relationship Id="rId26" Target="slides/slide21.xml" Type="http://schemas.openxmlformats.org/officeDocument/2006/relationships/slide"/><Relationship Id="rId27" Target="slides/slide22.xml" Type="http://schemas.openxmlformats.org/officeDocument/2006/relationships/slide"/><Relationship Id="rId28" Target="slides/slide23.xml" Type="http://schemas.openxmlformats.org/officeDocument/2006/relationships/slide"/><Relationship Id="rId29" Target="slides/slide24.xml" Type="http://schemas.openxmlformats.org/officeDocument/2006/relationships/slide"/><Relationship Id="rId3" Target="viewProps.xml" Type="http://schemas.openxmlformats.org/officeDocument/2006/relationships/viewProps"/><Relationship Id="rId30" Target="fonts/font30.fntdata" Type="http://schemas.openxmlformats.org/officeDocument/2006/relationships/font"/><Relationship Id="rId31" Target="fonts/font31.fntdata" Type="http://schemas.openxmlformats.org/officeDocument/2006/relationships/font"/><Relationship Id="rId32" Target="fonts/font32.fntdata" Type="http://schemas.openxmlformats.org/officeDocument/2006/relationships/font"/><Relationship Id="rId33" Target="fonts/font33.fntdata" Type="http://schemas.openxmlformats.org/officeDocument/2006/relationships/font"/><Relationship Id="rId34" Target="fonts/font34.fntdata" Type="http://schemas.openxmlformats.org/officeDocument/2006/relationships/font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.svg" Type="http://schemas.openxmlformats.org/officeDocument/2006/relationships/image"/><Relationship Id="rId11" Target="../media/image10.png" Type="http://schemas.openxmlformats.org/officeDocument/2006/relationships/image"/><Relationship Id="rId12" Target="../media/image11.svg" Type="http://schemas.openxmlformats.org/officeDocument/2006/relationships/image"/><Relationship Id="rId13" Target="../media/image12.png" Type="http://schemas.openxmlformats.org/officeDocument/2006/relationships/image"/><Relationship Id="rId2" Target="../media/image1.png" Type="http://schemas.openxmlformats.org/officeDocument/2006/relationships/image"/><Relationship Id="rId3" Target="../media/image2.png" Type="http://schemas.openxmlformats.org/officeDocument/2006/relationships/image"/><Relationship Id="rId4" Target="../media/image3.svg" Type="http://schemas.openxmlformats.org/officeDocument/2006/relationships/image"/><Relationship Id="rId5" Target="../media/image4.png" Type="http://schemas.openxmlformats.org/officeDocument/2006/relationships/image"/><Relationship Id="rId6" Target="../media/image5.svg" Type="http://schemas.openxmlformats.org/officeDocument/2006/relationships/image"/><Relationship Id="rId7" Target="../media/image6.png" Type="http://schemas.openxmlformats.org/officeDocument/2006/relationships/image"/><Relationship Id="rId8" Target="../media/image7.svg" Type="http://schemas.openxmlformats.org/officeDocument/2006/relationships/image"/><Relationship Id="rId9" Target="../media/image8.pn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40.png" Type="http://schemas.openxmlformats.org/officeDocument/2006/relationships/image"/><Relationship Id="rId11" Target="../media/image32.png" Type="http://schemas.openxmlformats.org/officeDocument/2006/relationships/image"/><Relationship Id="rId12" Target="../media/image33.svg" Type="http://schemas.openxmlformats.org/officeDocument/2006/relationships/image"/><Relationship Id="rId13" Target="../media/image41.png" Type="http://schemas.openxmlformats.org/officeDocument/2006/relationships/image"/><Relationship Id="rId2" Target="../media/image15.png" Type="http://schemas.openxmlformats.org/officeDocument/2006/relationships/image"/><Relationship Id="rId3" Target="../media/image29.png" Type="http://schemas.openxmlformats.org/officeDocument/2006/relationships/image"/><Relationship Id="rId4" Target="../media/image30.svg" Type="http://schemas.openxmlformats.org/officeDocument/2006/relationships/image"/><Relationship Id="rId5" Target="../media/image35.png" Type="http://schemas.openxmlformats.org/officeDocument/2006/relationships/image"/><Relationship Id="rId6" Target="../media/image36.png" Type="http://schemas.openxmlformats.org/officeDocument/2006/relationships/image"/><Relationship Id="rId7" Target="../media/image37.png" Type="http://schemas.openxmlformats.org/officeDocument/2006/relationships/image"/><Relationship Id="rId8" Target="../media/image38.png" Type="http://schemas.openxmlformats.org/officeDocument/2006/relationships/image"/><Relationship Id="rId9" Target="../media/image39.pn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2.png" Type="http://schemas.openxmlformats.org/officeDocument/2006/relationships/image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3.png" Type="http://schemas.openxmlformats.org/officeDocument/2006/relationships/image"/><Relationship Id="rId3" Target="../media/image44.png" Type="http://schemas.openxmlformats.org/officeDocument/2006/relationships/image"/></Relationships>
</file>

<file path=ppt/slides/_rels/slide1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5.png" Type="http://schemas.openxmlformats.org/officeDocument/2006/relationships/image"/><Relationship Id="rId3" Target="../media/image46.png" Type="http://schemas.openxmlformats.org/officeDocument/2006/relationships/image"/><Relationship Id="rId4" Target="../media/image47.svg" Type="http://schemas.openxmlformats.org/officeDocument/2006/relationships/image"/><Relationship Id="rId5" Target="../media/image48.png" Type="http://schemas.openxmlformats.org/officeDocument/2006/relationships/image"/><Relationship Id="rId6" Target="../media/image15.png" Type="http://schemas.openxmlformats.org/officeDocument/2006/relationships/image"/><Relationship Id="rId7" Target="../media/image49.png" Type="http://schemas.openxmlformats.org/officeDocument/2006/relationships/image"/><Relationship Id="rId8" Target="../media/image50.svg" Type="http://schemas.openxmlformats.org/officeDocument/2006/relationships/image"/><Relationship Id="rId9" Target="../media/image51.jpeg" Type="http://schemas.openxmlformats.org/officeDocument/2006/relationships/image"/></Relationships>
</file>

<file path=ppt/slides/_rels/slide1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1.jpeg" Type="http://schemas.openxmlformats.org/officeDocument/2006/relationships/image"/><Relationship Id="rId3" Target="../media/image52.jpeg" Type="http://schemas.openxmlformats.org/officeDocument/2006/relationships/image"/></Relationships>
</file>

<file path=ppt/slides/_rels/slide1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60.svg" Type="http://schemas.openxmlformats.org/officeDocument/2006/relationships/image"/><Relationship Id="rId2" Target="../media/image15.png" Type="http://schemas.openxmlformats.org/officeDocument/2006/relationships/image"/><Relationship Id="rId3" Target="../media/image53.png" Type="http://schemas.openxmlformats.org/officeDocument/2006/relationships/image"/><Relationship Id="rId4" Target="../media/image54.svg" Type="http://schemas.openxmlformats.org/officeDocument/2006/relationships/image"/><Relationship Id="rId5" Target="../media/image55.png" Type="http://schemas.openxmlformats.org/officeDocument/2006/relationships/image"/><Relationship Id="rId6" Target="../media/image56.svg" Type="http://schemas.openxmlformats.org/officeDocument/2006/relationships/image"/><Relationship Id="rId7" Target="../media/image57.png" Type="http://schemas.openxmlformats.org/officeDocument/2006/relationships/image"/><Relationship Id="rId8" Target="../media/image58.svg" Type="http://schemas.openxmlformats.org/officeDocument/2006/relationships/image"/><Relationship Id="rId9" Target="../media/image59.png" Type="http://schemas.openxmlformats.org/officeDocument/2006/relationships/image"/></Relationships>
</file>

<file path=ppt/slides/_rels/slide1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1.png" Type="http://schemas.openxmlformats.org/officeDocument/2006/relationships/image"/></Relationships>
</file>

<file path=ppt/slides/_rels/slide1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2.png" Type="http://schemas.openxmlformats.org/officeDocument/2006/relationships/image"/><Relationship Id="rId3" Target="../media/image63.png" Type="http://schemas.openxmlformats.org/officeDocument/2006/relationships/image"/><Relationship Id="rId4" Target="../media/image64.png" Type="http://schemas.openxmlformats.org/officeDocument/2006/relationships/image"/><Relationship Id="rId5" Target="../media/image65.png" Type="http://schemas.openxmlformats.org/officeDocument/2006/relationships/image"/><Relationship Id="rId6" Target="../media/image66.png" Type="http://schemas.openxmlformats.org/officeDocument/2006/relationships/image"/><Relationship Id="rId7" Target="../media/image67.png" Type="http://schemas.openxmlformats.org/officeDocument/2006/relationships/image"/><Relationship Id="rId8" Target="../media/image68.png" Type="http://schemas.openxmlformats.org/officeDocument/2006/relationships/image"/></Relationships>
</file>

<file path=ppt/slides/_rels/slide1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9.png" Type="http://schemas.openxmlformats.org/officeDocument/2006/relationships/image"/><Relationship Id="rId3" Target="../media/image15.png" Type="http://schemas.openxmlformats.org/officeDocument/2006/relationships/image"/><Relationship Id="rId4" Target="../media/image67.png" Type="http://schemas.openxmlformats.org/officeDocument/2006/relationships/image"/><Relationship Id="rId5" Target="../media/image68.png" Type="http://schemas.openxmlformats.org/officeDocument/2006/relationships/image"/><Relationship Id="rId6" Target="../media/image25.jpeg" Type="http://schemas.openxmlformats.org/officeDocument/2006/relationships/image"/><Relationship Id="rId7" Target="../media/image23.png" Type="http://schemas.openxmlformats.org/officeDocument/2006/relationships/image"/><Relationship Id="rId8" Target="../media/image24.png" Type="http://schemas.openxmlformats.org/officeDocument/2006/relationships/image"/><Relationship Id="rId9" Target="../media/image28.png" Type="http://schemas.openxmlformats.org/officeDocument/2006/relationships/image"/></Relationships>
</file>

<file path=ppt/slides/_rels/slide1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65.png" Type="http://schemas.openxmlformats.org/officeDocument/2006/relationships/image"/><Relationship Id="rId11" Target="../media/image75.png" Type="http://schemas.openxmlformats.org/officeDocument/2006/relationships/image"/><Relationship Id="rId12" Target="../media/image76.svg" Type="http://schemas.openxmlformats.org/officeDocument/2006/relationships/image"/><Relationship Id="rId13" Target="../media/image77.png" Type="http://schemas.openxmlformats.org/officeDocument/2006/relationships/image"/><Relationship Id="rId14" Target="../media/image78.svg" Type="http://schemas.openxmlformats.org/officeDocument/2006/relationships/image"/><Relationship Id="rId2" Target="../media/image70.png" Type="http://schemas.openxmlformats.org/officeDocument/2006/relationships/image"/><Relationship Id="rId3" Target="../media/image71.svg" Type="http://schemas.openxmlformats.org/officeDocument/2006/relationships/image"/><Relationship Id="rId4" Target="../media/image72.png" Type="http://schemas.openxmlformats.org/officeDocument/2006/relationships/image"/><Relationship Id="rId5" Target="../media/image73.svg" Type="http://schemas.openxmlformats.org/officeDocument/2006/relationships/image"/><Relationship Id="rId6" Target="../media/image63.png" Type="http://schemas.openxmlformats.org/officeDocument/2006/relationships/image"/><Relationship Id="rId7" Target="../media/image74.png" Type="http://schemas.openxmlformats.org/officeDocument/2006/relationships/image"/><Relationship Id="rId8" Target="../media/image66.png" Type="http://schemas.openxmlformats.org/officeDocument/2006/relationships/image"/><Relationship Id="rId9" Target="../media/image64.pn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3.png" Type="http://schemas.openxmlformats.org/officeDocument/2006/relationships/image"/><Relationship Id="rId3" Target="../media/image14.png" Type="http://schemas.openxmlformats.org/officeDocument/2006/relationships/image"/></Relationships>
</file>

<file path=ppt/slides/_rels/slide2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9.png" Type="http://schemas.openxmlformats.org/officeDocument/2006/relationships/image"/></Relationships>
</file>

<file path=ppt/slides/_rels/slide2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85.svg" Type="http://schemas.openxmlformats.org/officeDocument/2006/relationships/image"/><Relationship Id="rId2" Target="../media/image63.png" Type="http://schemas.openxmlformats.org/officeDocument/2006/relationships/image"/><Relationship Id="rId3" Target="../media/image80.png" Type="http://schemas.openxmlformats.org/officeDocument/2006/relationships/image"/><Relationship Id="rId4" Target="../media/image81.svg" Type="http://schemas.openxmlformats.org/officeDocument/2006/relationships/image"/><Relationship Id="rId5" Target="../media/image66.png" Type="http://schemas.openxmlformats.org/officeDocument/2006/relationships/image"/><Relationship Id="rId6" Target="../media/image82.png" Type="http://schemas.openxmlformats.org/officeDocument/2006/relationships/image"/><Relationship Id="rId7" Target="../media/image83.svg" Type="http://schemas.openxmlformats.org/officeDocument/2006/relationships/image"/><Relationship Id="rId8" Target="../media/image65.png" Type="http://schemas.openxmlformats.org/officeDocument/2006/relationships/image"/><Relationship Id="rId9" Target="../media/image84.png" Type="http://schemas.openxmlformats.org/officeDocument/2006/relationships/image"/></Relationships>
</file>

<file path=ppt/slides/_rels/slide2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77.png" Type="http://schemas.openxmlformats.org/officeDocument/2006/relationships/image"/><Relationship Id="rId11" Target="../media/image78.svg" Type="http://schemas.openxmlformats.org/officeDocument/2006/relationships/image"/><Relationship Id="rId2" Target="../media/image63.png" Type="http://schemas.openxmlformats.org/officeDocument/2006/relationships/image"/><Relationship Id="rId3" Target="../media/image80.png" Type="http://schemas.openxmlformats.org/officeDocument/2006/relationships/image"/><Relationship Id="rId4" Target="../media/image81.svg" Type="http://schemas.openxmlformats.org/officeDocument/2006/relationships/image"/><Relationship Id="rId5" Target="../media/image66.png" Type="http://schemas.openxmlformats.org/officeDocument/2006/relationships/image"/><Relationship Id="rId6" Target="../media/image82.png" Type="http://schemas.openxmlformats.org/officeDocument/2006/relationships/image"/><Relationship Id="rId7" Target="../media/image83.svg" Type="http://schemas.openxmlformats.org/officeDocument/2006/relationships/image"/><Relationship Id="rId8" Target="../media/image75.png" Type="http://schemas.openxmlformats.org/officeDocument/2006/relationships/image"/><Relationship Id="rId9" Target="../media/image76.svg" Type="http://schemas.openxmlformats.org/officeDocument/2006/relationships/image"/></Relationships>
</file>

<file path=ppt/slides/_rels/slide2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86.png" Type="http://schemas.openxmlformats.org/officeDocument/2006/relationships/image"/><Relationship Id="rId3" Target="../media/image87.png" Type="http://schemas.openxmlformats.org/officeDocument/2006/relationships/image"/><Relationship Id="rId4" Target="../media/image88.png" Type="http://schemas.openxmlformats.org/officeDocument/2006/relationships/image"/><Relationship Id="rId5" Target="../media/image89.png" Type="http://schemas.openxmlformats.org/officeDocument/2006/relationships/image"/><Relationship Id="rId6" Target="../media/image90.png" Type="http://schemas.openxmlformats.org/officeDocument/2006/relationships/image"/><Relationship Id="rId7" Target="../media/image91.png" Type="http://schemas.openxmlformats.org/officeDocument/2006/relationships/image"/><Relationship Id="rId8" Target="../media/image92.png" Type="http://schemas.openxmlformats.org/officeDocument/2006/relationships/image"/></Relationships>
</file>

<file path=ppt/slides/_rels/slide2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.svg" Type="http://schemas.openxmlformats.org/officeDocument/2006/relationships/image"/><Relationship Id="rId11" Target="../media/image10.png" Type="http://schemas.openxmlformats.org/officeDocument/2006/relationships/image"/><Relationship Id="rId12" Target="../media/image11.svg" Type="http://schemas.openxmlformats.org/officeDocument/2006/relationships/image"/><Relationship Id="rId13" Target="../media/image12.png" Type="http://schemas.openxmlformats.org/officeDocument/2006/relationships/image"/><Relationship Id="rId2" Target="../media/image1.png" Type="http://schemas.openxmlformats.org/officeDocument/2006/relationships/image"/><Relationship Id="rId3" Target="../media/image2.png" Type="http://schemas.openxmlformats.org/officeDocument/2006/relationships/image"/><Relationship Id="rId4" Target="../media/image3.svg" Type="http://schemas.openxmlformats.org/officeDocument/2006/relationships/image"/><Relationship Id="rId5" Target="../media/image4.png" Type="http://schemas.openxmlformats.org/officeDocument/2006/relationships/image"/><Relationship Id="rId6" Target="../media/image5.svg" Type="http://schemas.openxmlformats.org/officeDocument/2006/relationships/image"/><Relationship Id="rId7" Target="../media/image6.png" Type="http://schemas.openxmlformats.org/officeDocument/2006/relationships/image"/><Relationship Id="rId8" Target="../media/image7.svg" Type="http://schemas.openxmlformats.org/officeDocument/2006/relationships/image"/><Relationship Id="rId9" Target="../media/image8.pn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5.png" Type="http://schemas.openxmlformats.org/officeDocument/2006/relationships/image"/><Relationship Id="rId3" Target="../media/image16.png" Type="http://schemas.openxmlformats.org/officeDocument/2006/relationships/image"/><Relationship Id="rId4" Target="../media/image17.pn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5.png" Type="http://schemas.openxmlformats.org/officeDocument/2006/relationships/image"/><Relationship Id="rId3" Target="../media/image16.png" Type="http://schemas.openxmlformats.org/officeDocument/2006/relationships/image"/><Relationship Id="rId4" Target="../media/image18.pn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9.png" Type="http://schemas.openxmlformats.org/officeDocument/2006/relationships/image"/><Relationship Id="rId3" Target="../media/image20.pn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1.png" Type="http://schemas.openxmlformats.org/officeDocument/2006/relationships/image"/><Relationship Id="rId3" Target="../media/image22.pn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3.png" Type="http://schemas.openxmlformats.org/officeDocument/2006/relationships/image"/><Relationship Id="rId3" Target="../media/image24.png" Type="http://schemas.openxmlformats.org/officeDocument/2006/relationships/image"/><Relationship Id="rId4" Target="../media/image25.jpeg" Type="http://schemas.openxmlformats.org/officeDocument/2006/relationships/image"/><Relationship Id="rId5" Target="../media/image26.png" Type="http://schemas.openxmlformats.org/officeDocument/2006/relationships/image"/><Relationship Id="rId6" Target="../media/image27.sv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6.png" Type="http://schemas.openxmlformats.org/officeDocument/2006/relationships/image"/><Relationship Id="rId3" Target="../media/image27.svg" Type="http://schemas.openxmlformats.org/officeDocument/2006/relationships/image"/><Relationship Id="rId4" Target="../media/image28.pn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5.png" Type="http://schemas.openxmlformats.org/officeDocument/2006/relationships/image"/><Relationship Id="rId3" Target="../media/image29.png" Type="http://schemas.openxmlformats.org/officeDocument/2006/relationships/image"/><Relationship Id="rId4" Target="../media/image30.svg" Type="http://schemas.openxmlformats.org/officeDocument/2006/relationships/image"/><Relationship Id="rId5" Target="../media/image31.png" Type="http://schemas.openxmlformats.org/officeDocument/2006/relationships/image"/><Relationship Id="rId6" Target="../media/image32.png" Type="http://schemas.openxmlformats.org/officeDocument/2006/relationships/image"/><Relationship Id="rId7" Target="../media/image33.svg" Type="http://schemas.openxmlformats.org/officeDocument/2006/relationships/image"/><Relationship Id="rId8" Target="../media/image34.pn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833762" y="4889237"/>
            <a:ext cx="19737452" cy="10579340"/>
          </a:xfrm>
          <a:custGeom>
            <a:avLst/>
            <a:gdLst/>
            <a:ahLst/>
            <a:cxnLst/>
            <a:rect r="r" b="b" t="t" l="l"/>
            <a:pathLst>
              <a:path h="10579340" w="19737452">
                <a:moveTo>
                  <a:pt x="0" y="0"/>
                </a:moveTo>
                <a:lnTo>
                  <a:pt x="19737451" y="0"/>
                </a:lnTo>
                <a:lnTo>
                  <a:pt x="19737451" y="10579340"/>
                </a:lnTo>
                <a:lnTo>
                  <a:pt x="0" y="1057934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0999"/>
            </a:blip>
            <a:stretch>
              <a:fillRect l="0" t="-27738" r="0" b="-12185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3106326" y="572275"/>
            <a:ext cx="4996443" cy="4750680"/>
            <a:chOff x="0" y="0"/>
            <a:chExt cx="1293983" cy="1230335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1293983" cy="1230335"/>
            </a:xfrm>
            <a:custGeom>
              <a:avLst/>
              <a:gdLst/>
              <a:ahLst/>
              <a:cxnLst/>
              <a:rect r="r" b="b" t="t" l="l"/>
              <a:pathLst>
                <a:path h="1230335" w="1293983">
                  <a:moveTo>
                    <a:pt x="646992" y="0"/>
                  </a:moveTo>
                  <a:cubicBezTo>
                    <a:pt x="289668" y="0"/>
                    <a:pt x="0" y="275420"/>
                    <a:pt x="0" y="615167"/>
                  </a:cubicBezTo>
                  <a:cubicBezTo>
                    <a:pt x="0" y="954915"/>
                    <a:pt x="289668" y="1230335"/>
                    <a:pt x="646992" y="1230335"/>
                  </a:cubicBezTo>
                  <a:cubicBezTo>
                    <a:pt x="1004315" y="1230335"/>
                    <a:pt x="1293983" y="954915"/>
                    <a:pt x="1293983" y="615167"/>
                  </a:cubicBezTo>
                  <a:cubicBezTo>
                    <a:pt x="1293983" y="275420"/>
                    <a:pt x="1004315" y="0"/>
                    <a:pt x="646992" y="0"/>
                  </a:cubicBezTo>
                  <a:close/>
                </a:path>
              </a:pathLst>
            </a:custGeom>
            <a:solidFill>
              <a:srgbClr val="0063C8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121311" y="77244"/>
              <a:ext cx="1051361" cy="103774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6" id="6"/>
          <p:cNvGrpSpPr/>
          <p:nvPr/>
        </p:nvGrpSpPr>
        <p:grpSpPr>
          <a:xfrm rot="0">
            <a:off x="-1724007" y="5963633"/>
            <a:ext cx="7854157" cy="7627620"/>
            <a:chOff x="0" y="0"/>
            <a:chExt cx="1027471" cy="997836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1027471" cy="997836"/>
            </a:xfrm>
            <a:custGeom>
              <a:avLst/>
              <a:gdLst/>
              <a:ahLst/>
              <a:cxnLst/>
              <a:rect r="r" b="b" t="t" l="l"/>
              <a:pathLst>
                <a:path h="997836" w="1027471">
                  <a:moveTo>
                    <a:pt x="513735" y="0"/>
                  </a:moveTo>
                  <a:cubicBezTo>
                    <a:pt x="230007" y="0"/>
                    <a:pt x="0" y="223373"/>
                    <a:pt x="0" y="498918"/>
                  </a:cubicBezTo>
                  <a:cubicBezTo>
                    <a:pt x="0" y="774463"/>
                    <a:pt x="230007" y="997836"/>
                    <a:pt x="513735" y="997836"/>
                  </a:cubicBezTo>
                  <a:cubicBezTo>
                    <a:pt x="797464" y="997836"/>
                    <a:pt x="1027471" y="774463"/>
                    <a:pt x="1027471" y="498918"/>
                  </a:cubicBezTo>
                  <a:cubicBezTo>
                    <a:pt x="1027471" y="223373"/>
                    <a:pt x="797464" y="0"/>
                    <a:pt x="513735" y="0"/>
                  </a:cubicBezTo>
                  <a:close/>
                </a:path>
              </a:pathLst>
            </a:custGeom>
            <a:solidFill>
              <a:srgbClr val="124A87"/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96325" y="55447"/>
              <a:ext cx="834820" cy="84884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9" id="9"/>
          <p:cNvGrpSpPr/>
          <p:nvPr/>
        </p:nvGrpSpPr>
        <p:grpSpPr>
          <a:xfrm rot="0">
            <a:off x="-744293" y="-2576106"/>
            <a:ext cx="7203777" cy="5740737"/>
            <a:chOff x="0" y="0"/>
            <a:chExt cx="1019944" cy="812800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1019944" cy="812800"/>
            </a:xfrm>
            <a:custGeom>
              <a:avLst/>
              <a:gdLst/>
              <a:ahLst/>
              <a:cxnLst/>
              <a:rect r="r" b="b" t="t" l="l"/>
              <a:pathLst>
                <a:path h="812800" w="1019944">
                  <a:moveTo>
                    <a:pt x="509972" y="0"/>
                  </a:moveTo>
                  <a:cubicBezTo>
                    <a:pt x="228322" y="0"/>
                    <a:pt x="0" y="181951"/>
                    <a:pt x="0" y="406400"/>
                  </a:cubicBezTo>
                  <a:cubicBezTo>
                    <a:pt x="0" y="630849"/>
                    <a:pt x="228322" y="812800"/>
                    <a:pt x="509972" y="812800"/>
                  </a:cubicBezTo>
                  <a:cubicBezTo>
                    <a:pt x="791622" y="812800"/>
                    <a:pt x="1019944" y="630849"/>
                    <a:pt x="1019944" y="406400"/>
                  </a:cubicBezTo>
                  <a:cubicBezTo>
                    <a:pt x="1019944" y="181951"/>
                    <a:pt x="791622" y="0"/>
                    <a:pt x="509972" y="0"/>
                  </a:cubicBezTo>
                  <a:close/>
                </a:path>
              </a:pathLst>
            </a:custGeom>
            <a:solidFill>
              <a:srgbClr val="124A87"/>
            </a:solidFill>
          </p:spPr>
        </p:sp>
        <p:sp>
          <p:nvSpPr>
            <p:cNvPr name="TextBox 11" id="11"/>
            <p:cNvSpPr txBox="true"/>
            <p:nvPr/>
          </p:nvSpPr>
          <p:spPr>
            <a:xfrm>
              <a:off x="95620" y="38100"/>
              <a:ext cx="828704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12" id="12"/>
          <p:cNvSpPr/>
          <p:nvPr/>
        </p:nvSpPr>
        <p:spPr>
          <a:xfrm flipH="false" flipV="false" rot="0">
            <a:off x="34893" y="1030836"/>
            <a:ext cx="8225327" cy="8225327"/>
          </a:xfrm>
          <a:custGeom>
            <a:avLst/>
            <a:gdLst/>
            <a:ahLst/>
            <a:cxnLst/>
            <a:rect r="r" b="b" t="t" l="l"/>
            <a:pathLst>
              <a:path h="8225327" w="8225327">
                <a:moveTo>
                  <a:pt x="0" y="0"/>
                </a:moveTo>
                <a:lnTo>
                  <a:pt x="8225327" y="0"/>
                </a:lnTo>
                <a:lnTo>
                  <a:pt x="8225327" y="8225328"/>
                </a:lnTo>
                <a:lnTo>
                  <a:pt x="0" y="822532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5400000">
            <a:off x="-964351" y="3536512"/>
            <a:ext cx="6637719" cy="3318859"/>
          </a:xfrm>
          <a:custGeom>
            <a:avLst/>
            <a:gdLst/>
            <a:ahLst/>
            <a:cxnLst/>
            <a:rect r="r" b="b" t="t" l="l"/>
            <a:pathLst>
              <a:path h="3318859" w="6637719">
                <a:moveTo>
                  <a:pt x="0" y="0"/>
                </a:moveTo>
                <a:lnTo>
                  <a:pt x="6637718" y="0"/>
                </a:lnTo>
                <a:lnTo>
                  <a:pt x="6637718" y="3318859"/>
                </a:lnTo>
                <a:lnTo>
                  <a:pt x="0" y="331885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-5400000">
            <a:off x="2426034" y="3459994"/>
            <a:ext cx="6651061" cy="3458552"/>
          </a:xfrm>
          <a:custGeom>
            <a:avLst/>
            <a:gdLst/>
            <a:ahLst/>
            <a:cxnLst/>
            <a:rect r="r" b="b" t="t" l="l"/>
            <a:pathLst>
              <a:path h="3458552" w="6651061">
                <a:moveTo>
                  <a:pt x="0" y="0"/>
                </a:moveTo>
                <a:lnTo>
                  <a:pt x="6651061" y="0"/>
                </a:lnTo>
                <a:lnTo>
                  <a:pt x="6651061" y="3458552"/>
                </a:lnTo>
                <a:lnTo>
                  <a:pt x="0" y="345855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801758" y="1686917"/>
            <a:ext cx="6404641" cy="6404641"/>
          </a:xfrm>
          <a:custGeom>
            <a:avLst/>
            <a:gdLst/>
            <a:ahLst/>
            <a:cxnLst/>
            <a:rect r="r" b="b" t="t" l="l"/>
            <a:pathLst>
              <a:path h="6404641" w="6404641">
                <a:moveTo>
                  <a:pt x="0" y="0"/>
                </a:moveTo>
                <a:lnTo>
                  <a:pt x="6404641" y="0"/>
                </a:lnTo>
                <a:lnTo>
                  <a:pt x="6404641" y="6404641"/>
                </a:lnTo>
                <a:lnTo>
                  <a:pt x="0" y="640464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1232092" y="2296990"/>
            <a:ext cx="5616761" cy="2808381"/>
          </a:xfrm>
          <a:custGeom>
            <a:avLst/>
            <a:gdLst/>
            <a:ahLst/>
            <a:cxnLst/>
            <a:rect r="r" b="b" t="t" l="l"/>
            <a:pathLst>
              <a:path h="2808381" w="5616761">
                <a:moveTo>
                  <a:pt x="0" y="0"/>
                </a:moveTo>
                <a:lnTo>
                  <a:pt x="5616762" y="0"/>
                </a:lnTo>
                <a:lnTo>
                  <a:pt x="5616762" y="2808381"/>
                </a:lnTo>
                <a:lnTo>
                  <a:pt x="0" y="280838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-10800000">
            <a:off x="2203071" y="6885441"/>
            <a:ext cx="3621733" cy="1512074"/>
          </a:xfrm>
          <a:custGeom>
            <a:avLst/>
            <a:gdLst/>
            <a:ahLst/>
            <a:cxnLst/>
            <a:rect r="r" b="b" t="t" l="l"/>
            <a:pathLst>
              <a:path h="1512074" w="3621733">
                <a:moveTo>
                  <a:pt x="0" y="0"/>
                </a:moveTo>
                <a:lnTo>
                  <a:pt x="3621733" y="0"/>
                </a:lnTo>
                <a:lnTo>
                  <a:pt x="3621733" y="1512074"/>
                </a:lnTo>
                <a:lnTo>
                  <a:pt x="0" y="151207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8" id="18"/>
          <p:cNvGrpSpPr>
            <a:grpSpLocks noChangeAspect="true"/>
          </p:cNvGrpSpPr>
          <p:nvPr/>
        </p:nvGrpSpPr>
        <p:grpSpPr>
          <a:xfrm rot="0">
            <a:off x="1568391" y="2750404"/>
            <a:ext cx="4891093" cy="4891073"/>
            <a:chOff x="0" y="0"/>
            <a:chExt cx="6350000" cy="6349975"/>
          </a:xfrm>
        </p:grpSpPr>
        <p:sp>
          <p:nvSpPr>
            <p:cNvPr name="Freeform 19" id="19"/>
            <p:cNvSpPr/>
            <p:nvPr/>
          </p:nvSpPr>
          <p:spPr>
            <a:xfrm flipH="false" flipV="false" rot="0"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13"/>
              <a:stretch>
                <a:fillRect l="0" t="0" r="0" b="0"/>
              </a:stretch>
            </a:blipFill>
          </p:spPr>
        </p:sp>
      </p:grpSp>
      <p:grpSp>
        <p:nvGrpSpPr>
          <p:cNvPr name="Group 20" id="20"/>
          <p:cNvGrpSpPr/>
          <p:nvPr/>
        </p:nvGrpSpPr>
        <p:grpSpPr>
          <a:xfrm rot="0">
            <a:off x="11088616" y="5659121"/>
            <a:ext cx="11467484" cy="879440"/>
            <a:chOff x="0" y="0"/>
            <a:chExt cx="3020243" cy="231622"/>
          </a:xfrm>
        </p:grpSpPr>
        <p:sp>
          <p:nvSpPr>
            <p:cNvPr name="Freeform 21" id="21"/>
            <p:cNvSpPr/>
            <p:nvPr/>
          </p:nvSpPr>
          <p:spPr>
            <a:xfrm flipH="false" flipV="false" rot="0">
              <a:off x="0" y="0"/>
              <a:ext cx="3020243" cy="231622"/>
            </a:xfrm>
            <a:custGeom>
              <a:avLst/>
              <a:gdLst/>
              <a:ahLst/>
              <a:cxnLst/>
              <a:rect r="r" b="b" t="t" l="l"/>
              <a:pathLst>
                <a:path h="231622" w="3020243">
                  <a:moveTo>
                    <a:pt x="67512" y="0"/>
                  </a:moveTo>
                  <a:lnTo>
                    <a:pt x="2952731" y="0"/>
                  </a:lnTo>
                  <a:cubicBezTo>
                    <a:pt x="2990017" y="0"/>
                    <a:pt x="3020243" y="30226"/>
                    <a:pt x="3020243" y="67512"/>
                  </a:cubicBezTo>
                  <a:lnTo>
                    <a:pt x="3020243" y="164110"/>
                  </a:lnTo>
                  <a:cubicBezTo>
                    <a:pt x="3020243" y="201396"/>
                    <a:pt x="2990017" y="231622"/>
                    <a:pt x="2952731" y="231622"/>
                  </a:cubicBezTo>
                  <a:lnTo>
                    <a:pt x="67512" y="231622"/>
                  </a:lnTo>
                  <a:cubicBezTo>
                    <a:pt x="49607" y="231622"/>
                    <a:pt x="32435" y="224509"/>
                    <a:pt x="19774" y="211848"/>
                  </a:cubicBezTo>
                  <a:cubicBezTo>
                    <a:pt x="7113" y="199187"/>
                    <a:pt x="0" y="182015"/>
                    <a:pt x="0" y="164110"/>
                  </a:cubicBezTo>
                  <a:lnTo>
                    <a:pt x="0" y="67512"/>
                  </a:lnTo>
                  <a:cubicBezTo>
                    <a:pt x="0" y="30226"/>
                    <a:pt x="30226" y="0"/>
                    <a:pt x="67512" y="0"/>
                  </a:cubicBezTo>
                  <a:close/>
                </a:path>
              </a:pathLst>
            </a:custGeom>
            <a:solidFill>
              <a:srgbClr val="0E4D8D"/>
            </a:solidFill>
          </p:spPr>
        </p:sp>
        <p:sp>
          <p:nvSpPr>
            <p:cNvPr name="TextBox 22" id="22"/>
            <p:cNvSpPr txBox="true"/>
            <p:nvPr/>
          </p:nvSpPr>
          <p:spPr>
            <a:xfrm>
              <a:off x="0" y="-38100"/>
              <a:ext cx="3020243" cy="26972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23" id="23"/>
          <p:cNvGrpSpPr/>
          <p:nvPr/>
        </p:nvGrpSpPr>
        <p:grpSpPr>
          <a:xfrm rot="0">
            <a:off x="-1026495" y="2561143"/>
            <a:ext cx="1721573" cy="1636893"/>
            <a:chOff x="0" y="0"/>
            <a:chExt cx="1293983" cy="1230335"/>
          </a:xfrm>
        </p:grpSpPr>
        <p:sp>
          <p:nvSpPr>
            <p:cNvPr name="Freeform 24" id="24"/>
            <p:cNvSpPr/>
            <p:nvPr/>
          </p:nvSpPr>
          <p:spPr>
            <a:xfrm flipH="false" flipV="false" rot="0">
              <a:off x="0" y="0"/>
              <a:ext cx="1293983" cy="1230335"/>
            </a:xfrm>
            <a:custGeom>
              <a:avLst/>
              <a:gdLst/>
              <a:ahLst/>
              <a:cxnLst/>
              <a:rect r="r" b="b" t="t" l="l"/>
              <a:pathLst>
                <a:path h="1230335" w="1293983">
                  <a:moveTo>
                    <a:pt x="646992" y="0"/>
                  </a:moveTo>
                  <a:cubicBezTo>
                    <a:pt x="289668" y="0"/>
                    <a:pt x="0" y="275420"/>
                    <a:pt x="0" y="615167"/>
                  </a:cubicBezTo>
                  <a:cubicBezTo>
                    <a:pt x="0" y="954915"/>
                    <a:pt x="289668" y="1230335"/>
                    <a:pt x="646992" y="1230335"/>
                  </a:cubicBezTo>
                  <a:cubicBezTo>
                    <a:pt x="1004315" y="1230335"/>
                    <a:pt x="1293983" y="954915"/>
                    <a:pt x="1293983" y="615167"/>
                  </a:cubicBezTo>
                  <a:cubicBezTo>
                    <a:pt x="1293983" y="275420"/>
                    <a:pt x="1004315" y="0"/>
                    <a:pt x="646992" y="0"/>
                  </a:cubicBezTo>
                  <a:close/>
                </a:path>
              </a:pathLst>
            </a:custGeom>
            <a:solidFill>
              <a:srgbClr val="0063C8"/>
            </a:solidFill>
          </p:spPr>
        </p:sp>
        <p:sp>
          <p:nvSpPr>
            <p:cNvPr name="TextBox 25" id="25"/>
            <p:cNvSpPr txBox="true"/>
            <p:nvPr/>
          </p:nvSpPr>
          <p:spPr>
            <a:xfrm>
              <a:off x="121311" y="77244"/>
              <a:ext cx="1051361" cy="103774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26" id="26"/>
          <p:cNvGrpSpPr/>
          <p:nvPr/>
        </p:nvGrpSpPr>
        <p:grpSpPr>
          <a:xfrm rot="0">
            <a:off x="6452293" y="9468554"/>
            <a:ext cx="1721573" cy="1636893"/>
            <a:chOff x="0" y="0"/>
            <a:chExt cx="1293983" cy="1230335"/>
          </a:xfrm>
        </p:grpSpPr>
        <p:sp>
          <p:nvSpPr>
            <p:cNvPr name="Freeform 27" id="27"/>
            <p:cNvSpPr/>
            <p:nvPr/>
          </p:nvSpPr>
          <p:spPr>
            <a:xfrm flipH="false" flipV="false" rot="0">
              <a:off x="0" y="0"/>
              <a:ext cx="1293983" cy="1230335"/>
            </a:xfrm>
            <a:custGeom>
              <a:avLst/>
              <a:gdLst/>
              <a:ahLst/>
              <a:cxnLst/>
              <a:rect r="r" b="b" t="t" l="l"/>
              <a:pathLst>
                <a:path h="1230335" w="1293983">
                  <a:moveTo>
                    <a:pt x="646992" y="0"/>
                  </a:moveTo>
                  <a:cubicBezTo>
                    <a:pt x="289668" y="0"/>
                    <a:pt x="0" y="275420"/>
                    <a:pt x="0" y="615167"/>
                  </a:cubicBezTo>
                  <a:cubicBezTo>
                    <a:pt x="0" y="954915"/>
                    <a:pt x="289668" y="1230335"/>
                    <a:pt x="646992" y="1230335"/>
                  </a:cubicBezTo>
                  <a:cubicBezTo>
                    <a:pt x="1004315" y="1230335"/>
                    <a:pt x="1293983" y="954915"/>
                    <a:pt x="1293983" y="615167"/>
                  </a:cubicBezTo>
                  <a:cubicBezTo>
                    <a:pt x="1293983" y="275420"/>
                    <a:pt x="1004315" y="0"/>
                    <a:pt x="646992" y="0"/>
                  </a:cubicBezTo>
                  <a:close/>
                </a:path>
              </a:pathLst>
            </a:custGeom>
            <a:solidFill>
              <a:srgbClr val="0063C8"/>
            </a:solidFill>
          </p:spPr>
        </p:sp>
        <p:sp>
          <p:nvSpPr>
            <p:cNvPr name="TextBox 28" id="28"/>
            <p:cNvSpPr txBox="true"/>
            <p:nvPr/>
          </p:nvSpPr>
          <p:spPr>
            <a:xfrm>
              <a:off x="121311" y="77244"/>
              <a:ext cx="1051361" cy="103774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TextBox 29" id="29"/>
          <p:cNvSpPr txBox="true"/>
          <p:nvPr/>
        </p:nvSpPr>
        <p:spPr>
          <a:xfrm rot="0">
            <a:off x="8371681" y="2483173"/>
            <a:ext cx="9383463" cy="223255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8511"/>
              </a:lnSpc>
            </a:pPr>
            <a:r>
              <a:rPr lang="en-US" b="true" sz="9054">
                <a:solidFill>
                  <a:srgbClr val="124A87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MEDICAL CADET CORPS</a:t>
            </a:r>
          </a:p>
        </p:txBody>
      </p:sp>
      <p:sp>
        <p:nvSpPr>
          <p:cNvPr name="TextBox 30" id="30"/>
          <p:cNvSpPr txBox="true"/>
          <p:nvPr/>
        </p:nvSpPr>
        <p:spPr>
          <a:xfrm rot="0">
            <a:off x="11290633" y="5687982"/>
            <a:ext cx="6464511" cy="66296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5458"/>
              </a:lnSpc>
              <a:spcBef>
                <a:spcPct val="0"/>
              </a:spcBef>
            </a:pPr>
            <a:r>
              <a:rPr lang="en-US" b="true" sz="3898">
                <a:solidFill>
                  <a:srgbClr val="FFFFFF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February 2025  Revision</a:t>
            </a:r>
          </a:p>
        </p:txBody>
      </p:sp>
      <p:sp>
        <p:nvSpPr>
          <p:cNvPr name="TextBox 31" id="31"/>
          <p:cNvSpPr txBox="true"/>
          <p:nvPr/>
        </p:nvSpPr>
        <p:spPr>
          <a:xfrm rot="0">
            <a:off x="9289411" y="4448190"/>
            <a:ext cx="8459047" cy="10054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8106"/>
              </a:lnSpc>
              <a:spcBef>
                <a:spcPct val="0"/>
              </a:spcBef>
            </a:pPr>
            <a:r>
              <a:rPr lang="en-US" sz="5790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rPr>
              <a:t>Uniform Guidelines</a:t>
            </a:r>
          </a:p>
        </p:txBody>
      </p:sp>
      <p:sp>
        <p:nvSpPr>
          <p:cNvPr name="TextBox 32" id="32"/>
          <p:cNvSpPr txBox="true"/>
          <p:nvPr/>
        </p:nvSpPr>
        <p:spPr>
          <a:xfrm rot="0">
            <a:off x="12844872" y="9296220"/>
            <a:ext cx="4691732" cy="48006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3989"/>
              </a:lnSpc>
              <a:spcBef>
                <a:spcPct val="0"/>
              </a:spcBef>
            </a:pPr>
            <a:r>
              <a:rPr lang="en-US" sz="2849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rPr>
              <a:t>www.snecyouth.com</a:t>
            </a:r>
          </a:p>
        </p:txBody>
      </p:sp>
      <p:sp>
        <p:nvSpPr>
          <p:cNvPr name="TextBox 33" id="33"/>
          <p:cNvSpPr txBox="true"/>
          <p:nvPr/>
        </p:nvSpPr>
        <p:spPr>
          <a:xfrm rot="0">
            <a:off x="10663432" y="1204938"/>
            <a:ext cx="7085027" cy="8496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3378"/>
              </a:lnSpc>
            </a:pPr>
            <a:r>
              <a:rPr lang="en-US" sz="2703">
                <a:solidFill>
                  <a:srgbClr val="000000"/>
                </a:solidFill>
                <a:latin typeface="Noto Sans Myanmar"/>
                <a:ea typeface="Noto Sans Myanmar"/>
                <a:cs typeface="Noto Sans Myanmar"/>
                <a:sym typeface="Noto Sans Myanmar"/>
              </a:rPr>
              <a:t>Southern New England Conference</a:t>
            </a:r>
          </a:p>
          <a:p>
            <a:pPr algn="r">
              <a:lnSpc>
                <a:spcPts val="3378"/>
              </a:lnSpc>
            </a:pPr>
            <a:r>
              <a:rPr lang="en-US" sz="2703">
                <a:solidFill>
                  <a:srgbClr val="000000"/>
                </a:solidFill>
                <a:latin typeface="Noto Sans Myanmar"/>
                <a:ea typeface="Noto Sans Myanmar"/>
                <a:cs typeface="Noto Sans Myanmar"/>
                <a:sym typeface="Noto Sans Myanmar"/>
              </a:rPr>
              <a:t>Adventist Youth &amp; Club Ministries</a:t>
            </a: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1297707" y="6852531"/>
            <a:ext cx="2326407" cy="2310939"/>
            <a:chOff x="0" y="0"/>
            <a:chExt cx="812800" cy="807396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812800" cy="807396"/>
            </a:xfrm>
            <a:custGeom>
              <a:avLst/>
              <a:gdLst/>
              <a:ahLst/>
              <a:cxnLst/>
              <a:rect r="r" b="b" t="t" l="l"/>
              <a:pathLst>
                <a:path h="807396" w="812800">
                  <a:moveTo>
                    <a:pt x="406400" y="0"/>
                  </a:moveTo>
                  <a:cubicBezTo>
                    <a:pt x="181951" y="0"/>
                    <a:pt x="0" y="180742"/>
                    <a:pt x="0" y="403698"/>
                  </a:cubicBezTo>
                  <a:cubicBezTo>
                    <a:pt x="0" y="626654"/>
                    <a:pt x="181951" y="807396"/>
                    <a:pt x="406400" y="807396"/>
                  </a:cubicBezTo>
                  <a:cubicBezTo>
                    <a:pt x="630849" y="807396"/>
                    <a:pt x="812800" y="626654"/>
                    <a:pt x="812800" y="403698"/>
                  </a:cubicBezTo>
                  <a:cubicBezTo>
                    <a:pt x="812800" y="180742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E4D8D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76200" y="37593"/>
              <a:ext cx="660400" cy="69410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-1028754" y="8563532"/>
            <a:ext cx="3470007" cy="3446936"/>
            <a:chOff x="0" y="0"/>
            <a:chExt cx="812800" cy="807396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812800" cy="807396"/>
            </a:xfrm>
            <a:custGeom>
              <a:avLst/>
              <a:gdLst/>
              <a:ahLst/>
              <a:cxnLst/>
              <a:rect r="r" b="b" t="t" l="l"/>
              <a:pathLst>
                <a:path h="807396" w="812800">
                  <a:moveTo>
                    <a:pt x="406400" y="0"/>
                  </a:moveTo>
                  <a:cubicBezTo>
                    <a:pt x="181951" y="0"/>
                    <a:pt x="0" y="180742"/>
                    <a:pt x="0" y="403698"/>
                  </a:cubicBezTo>
                  <a:cubicBezTo>
                    <a:pt x="0" y="626654"/>
                    <a:pt x="181951" y="807396"/>
                    <a:pt x="406400" y="807396"/>
                  </a:cubicBezTo>
                  <a:cubicBezTo>
                    <a:pt x="630849" y="807396"/>
                    <a:pt x="812800" y="626654"/>
                    <a:pt x="812800" y="403698"/>
                  </a:cubicBezTo>
                  <a:cubicBezTo>
                    <a:pt x="812800" y="180742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63C8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76200" y="37593"/>
              <a:ext cx="660400" cy="69410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8" id="8"/>
          <p:cNvGrpSpPr/>
          <p:nvPr/>
        </p:nvGrpSpPr>
        <p:grpSpPr>
          <a:xfrm rot="0">
            <a:off x="706249" y="637925"/>
            <a:ext cx="1089050" cy="1081809"/>
            <a:chOff x="0" y="0"/>
            <a:chExt cx="812800" cy="807396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812800" cy="807396"/>
            </a:xfrm>
            <a:custGeom>
              <a:avLst/>
              <a:gdLst/>
              <a:ahLst/>
              <a:cxnLst/>
              <a:rect r="r" b="b" t="t" l="l"/>
              <a:pathLst>
                <a:path h="807396" w="812800">
                  <a:moveTo>
                    <a:pt x="406400" y="0"/>
                  </a:moveTo>
                  <a:cubicBezTo>
                    <a:pt x="181951" y="0"/>
                    <a:pt x="0" y="180742"/>
                    <a:pt x="0" y="403698"/>
                  </a:cubicBezTo>
                  <a:cubicBezTo>
                    <a:pt x="0" y="626654"/>
                    <a:pt x="181951" y="807396"/>
                    <a:pt x="406400" y="807396"/>
                  </a:cubicBezTo>
                  <a:cubicBezTo>
                    <a:pt x="630849" y="807396"/>
                    <a:pt x="812800" y="626654"/>
                    <a:pt x="812800" y="403698"/>
                  </a:cubicBezTo>
                  <a:cubicBezTo>
                    <a:pt x="812800" y="180742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63C8"/>
            </a:solidFill>
          </p:spPr>
        </p:sp>
        <p:sp>
          <p:nvSpPr>
            <p:cNvPr name="TextBox 10" id="10"/>
            <p:cNvSpPr txBox="true"/>
            <p:nvPr/>
          </p:nvSpPr>
          <p:spPr>
            <a:xfrm>
              <a:off x="76200" y="37593"/>
              <a:ext cx="660400" cy="69410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11" id="11"/>
          <p:cNvGrpSpPr/>
          <p:nvPr/>
        </p:nvGrpSpPr>
        <p:grpSpPr>
          <a:xfrm rot="0">
            <a:off x="16714775" y="637925"/>
            <a:ext cx="1089050" cy="1081809"/>
            <a:chOff x="0" y="0"/>
            <a:chExt cx="812800" cy="807396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812800" cy="807396"/>
            </a:xfrm>
            <a:custGeom>
              <a:avLst/>
              <a:gdLst/>
              <a:ahLst/>
              <a:cxnLst/>
              <a:rect r="r" b="b" t="t" l="l"/>
              <a:pathLst>
                <a:path h="807396" w="812800">
                  <a:moveTo>
                    <a:pt x="406400" y="0"/>
                  </a:moveTo>
                  <a:cubicBezTo>
                    <a:pt x="181951" y="0"/>
                    <a:pt x="0" y="180742"/>
                    <a:pt x="0" y="403698"/>
                  </a:cubicBezTo>
                  <a:cubicBezTo>
                    <a:pt x="0" y="626654"/>
                    <a:pt x="181951" y="807396"/>
                    <a:pt x="406400" y="807396"/>
                  </a:cubicBezTo>
                  <a:cubicBezTo>
                    <a:pt x="630849" y="807396"/>
                    <a:pt x="812800" y="626654"/>
                    <a:pt x="812800" y="403698"/>
                  </a:cubicBezTo>
                  <a:cubicBezTo>
                    <a:pt x="812800" y="180742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63C8"/>
            </a:solidFill>
          </p:spPr>
        </p:sp>
        <p:sp>
          <p:nvSpPr>
            <p:cNvPr name="TextBox 13" id="13"/>
            <p:cNvSpPr txBox="true"/>
            <p:nvPr/>
          </p:nvSpPr>
          <p:spPr>
            <a:xfrm>
              <a:off x="76200" y="37593"/>
              <a:ext cx="660400" cy="69410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14" id="14"/>
          <p:cNvGrpSpPr/>
          <p:nvPr/>
        </p:nvGrpSpPr>
        <p:grpSpPr>
          <a:xfrm rot="0">
            <a:off x="17347146" y="7151912"/>
            <a:ext cx="2326407" cy="2310939"/>
            <a:chOff x="0" y="0"/>
            <a:chExt cx="812800" cy="807396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812800" cy="807396"/>
            </a:xfrm>
            <a:custGeom>
              <a:avLst/>
              <a:gdLst/>
              <a:ahLst/>
              <a:cxnLst/>
              <a:rect r="r" b="b" t="t" l="l"/>
              <a:pathLst>
                <a:path h="807396" w="812800">
                  <a:moveTo>
                    <a:pt x="406400" y="0"/>
                  </a:moveTo>
                  <a:cubicBezTo>
                    <a:pt x="181951" y="0"/>
                    <a:pt x="0" y="180742"/>
                    <a:pt x="0" y="403698"/>
                  </a:cubicBezTo>
                  <a:cubicBezTo>
                    <a:pt x="0" y="626654"/>
                    <a:pt x="181951" y="807396"/>
                    <a:pt x="406400" y="807396"/>
                  </a:cubicBezTo>
                  <a:cubicBezTo>
                    <a:pt x="630849" y="807396"/>
                    <a:pt x="812800" y="626654"/>
                    <a:pt x="812800" y="403698"/>
                  </a:cubicBezTo>
                  <a:cubicBezTo>
                    <a:pt x="812800" y="180742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E4D8D"/>
            </a:solidFill>
          </p:spPr>
        </p:sp>
        <p:sp>
          <p:nvSpPr>
            <p:cNvPr name="TextBox 16" id="16"/>
            <p:cNvSpPr txBox="true"/>
            <p:nvPr/>
          </p:nvSpPr>
          <p:spPr>
            <a:xfrm>
              <a:off x="76200" y="37593"/>
              <a:ext cx="660400" cy="69410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17" id="17"/>
          <p:cNvGrpSpPr/>
          <p:nvPr/>
        </p:nvGrpSpPr>
        <p:grpSpPr>
          <a:xfrm rot="0">
            <a:off x="16203546" y="8307381"/>
            <a:ext cx="3470007" cy="3446936"/>
            <a:chOff x="0" y="0"/>
            <a:chExt cx="812800" cy="807396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0" y="0"/>
              <a:ext cx="812800" cy="807396"/>
            </a:xfrm>
            <a:custGeom>
              <a:avLst/>
              <a:gdLst/>
              <a:ahLst/>
              <a:cxnLst/>
              <a:rect r="r" b="b" t="t" l="l"/>
              <a:pathLst>
                <a:path h="807396" w="812800">
                  <a:moveTo>
                    <a:pt x="406400" y="0"/>
                  </a:moveTo>
                  <a:cubicBezTo>
                    <a:pt x="181951" y="0"/>
                    <a:pt x="0" y="180742"/>
                    <a:pt x="0" y="403698"/>
                  </a:cubicBezTo>
                  <a:cubicBezTo>
                    <a:pt x="0" y="626654"/>
                    <a:pt x="181951" y="807396"/>
                    <a:pt x="406400" y="807396"/>
                  </a:cubicBezTo>
                  <a:cubicBezTo>
                    <a:pt x="630849" y="807396"/>
                    <a:pt x="812800" y="626654"/>
                    <a:pt x="812800" y="403698"/>
                  </a:cubicBezTo>
                  <a:cubicBezTo>
                    <a:pt x="812800" y="180742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63C8"/>
            </a:solidFill>
          </p:spPr>
        </p:sp>
        <p:sp>
          <p:nvSpPr>
            <p:cNvPr name="TextBox 19" id="19"/>
            <p:cNvSpPr txBox="true"/>
            <p:nvPr/>
          </p:nvSpPr>
          <p:spPr>
            <a:xfrm>
              <a:off x="76200" y="37593"/>
              <a:ext cx="660400" cy="69410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20" id="20"/>
          <p:cNvSpPr/>
          <p:nvPr/>
        </p:nvSpPr>
        <p:spPr>
          <a:xfrm flipH="false" flipV="false" rot="-5400000">
            <a:off x="6934051" y="5628981"/>
            <a:ext cx="5602961" cy="266141"/>
          </a:xfrm>
          <a:custGeom>
            <a:avLst/>
            <a:gdLst/>
            <a:ahLst/>
            <a:cxnLst/>
            <a:rect r="r" b="b" t="t" l="l"/>
            <a:pathLst>
              <a:path h="266141" w="5602961">
                <a:moveTo>
                  <a:pt x="0" y="0"/>
                </a:moveTo>
                <a:lnTo>
                  <a:pt x="5602961" y="0"/>
                </a:lnTo>
                <a:lnTo>
                  <a:pt x="5602961" y="266141"/>
                </a:lnTo>
                <a:lnTo>
                  <a:pt x="0" y="26614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grpSp>
        <p:nvGrpSpPr>
          <p:cNvPr name="Group 21" id="21"/>
          <p:cNvGrpSpPr/>
          <p:nvPr/>
        </p:nvGrpSpPr>
        <p:grpSpPr>
          <a:xfrm rot="0">
            <a:off x="2792322" y="2598503"/>
            <a:ext cx="5046517" cy="5708878"/>
            <a:chOff x="0" y="0"/>
            <a:chExt cx="6728690" cy="7611837"/>
          </a:xfrm>
        </p:grpSpPr>
        <p:sp>
          <p:nvSpPr>
            <p:cNvPr name="Freeform 22" id="22"/>
            <p:cNvSpPr/>
            <p:nvPr/>
          </p:nvSpPr>
          <p:spPr>
            <a:xfrm flipH="false" flipV="false" rot="0">
              <a:off x="0" y="510318"/>
              <a:ext cx="6728690" cy="7101520"/>
            </a:xfrm>
            <a:custGeom>
              <a:avLst/>
              <a:gdLst/>
              <a:ahLst/>
              <a:cxnLst/>
              <a:rect r="r" b="b" t="t" l="l"/>
              <a:pathLst>
                <a:path h="7101520" w="6728690">
                  <a:moveTo>
                    <a:pt x="0" y="0"/>
                  </a:moveTo>
                  <a:lnTo>
                    <a:pt x="6728690" y="0"/>
                  </a:lnTo>
                  <a:lnTo>
                    <a:pt x="6728690" y="7101519"/>
                  </a:lnTo>
                  <a:lnTo>
                    <a:pt x="0" y="71015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0" t="0" r="0" b="0"/>
              </a:stretch>
            </a:blipFill>
            <a:ln w="3810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name="Freeform 23" id="23"/>
            <p:cNvSpPr/>
            <p:nvPr/>
          </p:nvSpPr>
          <p:spPr>
            <a:xfrm flipH="false" flipV="false" rot="0">
              <a:off x="2219187" y="0"/>
              <a:ext cx="1799541" cy="510318"/>
            </a:xfrm>
            <a:custGeom>
              <a:avLst/>
              <a:gdLst/>
              <a:ahLst/>
              <a:cxnLst/>
              <a:rect r="r" b="b" t="t" l="l"/>
              <a:pathLst>
                <a:path h="510318" w="1799541">
                  <a:moveTo>
                    <a:pt x="0" y="0"/>
                  </a:moveTo>
                  <a:lnTo>
                    <a:pt x="1799541" y="0"/>
                  </a:lnTo>
                  <a:lnTo>
                    <a:pt x="1799541" y="510318"/>
                  </a:lnTo>
                  <a:lnTo>
                    <a:pt x="0" y="51031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0" t="0" r="0" b="0"/>
              </a:stretch>
            </a:blipFill>
          </p:spPr>
        </p:sp>
        <p:sp>
          <p:nvSpPr>
            <p:cNvPr name="Freeform 24" id="24"/>
            <p:cNvSpPr/>
            <p:nvPr/>
          </p:nvSpPr>
          <p:spPr>
            <a:xfrm flipH="false" flipV="false" rot="0">
              <a:off x="762923" y="1045989"/>
              <a:ext cx="602268" cy="685916"/>
            </a:xfrm>
            <a:custGeom>
              <a:avLst/>
              <a:gdLst/>
              <a:ahLst/>
              <a:cxnLst/>
              <a:rect r="r" b="b" t="t" l="l"/>
              <a:pathLst>
                <a:path h="685916" w="602268">
                  <a:moveTo>
                    <a:pt x="0" y="0"/>
                  </a:moveTo>
                  <a:lnTo>
                    <a:pt x="602267" y="0"/>
                  </a:lnTo>
                  <a:lnTo>
                    <a:pt x="602267" y="685916"/>
                  </a:lnTo>
                  <a:lnTo>
                    <a:pt x="0" y="6859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0" t="0" r="0" b="0"/>
              </a:stretch>
            </a:blipFill>
          </p:spPr>
        </p:sp>
        <p:sp>
          <p:nvSpPr>
            <p:cNvPr name="Freeform 25" id="25"/>
            <p:cNvSpPr/>
            <p:nvPr/>
          </p:nvSpPr>
          <p:spPr>
            <a:xfrm flipH="false" flipV="false" rot="0">
              <a:off x="1950552" y="1002220"/>
              <a:ext cx="710858" cy="685916"/>
            </a:xfrm>
            <a:custGeom>
              <a:avLst/>
              <a:gdLst/>
              <a:ahLst/>
              <a:cxnLst/>
              <a:rect r="r" b="b" t="t" l="l"/>
              <a:pathLst>
                <a:path h="685916" w="710858">
                  <a:moveTo>
                    <a:pt x="0" y="0"/>
                  </a:moveTo>
                  <a:lnTo>
                    <a:pt x="710858" y="0"/>
                  </a:lnTo>
                  <a:lnTo>
                    <a:pt x="710858" y="685916"/>
                  </a:lnTo>
                  <a:lnTo>
                    <a:pt x="0" y="6859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0" t="0" r="0" b="0"/>
              </a:stretch>
            </a:blipFill>
          </p:spPr>
        </p:sp>
        <p:sp>
          <p:nvSpPr>
            <p:cNvPr name="Freeform 26" id="26"/>
            <p:cNvSpPr/>
            <p:nvPr/>
          </p:nvSpPr>
          <p:spPr>
            <a:xfrm flipH="false" flipV="false" rot="0">
              <a:off x="3004829" y="1038383"/>
              <a:ext cx="849229" cy="649753"/>
            </a:xfrm>
            <a:custGeom>
              <a:avLst/>
              <a:gdLst/>
              <a:ahLst/>
              <a:cxnLst/>
              <a:rect r="r" b="b" t="t" l="l"/>
              <a:pathLst>
                <a:path h="649753" w="849229">
                  <a:moveTo>
                    <a:pt x="0" y="0"/>
                  </a:moveTo>
                  <a:lnTo>
                    <a:pt x="849229" y="0"/>
                  </a:lnTo>
                  <a:lnTo>
                    <a:pt x="849229" y="649753"/>
                  </a:lnTo>
                  <a:lnTo>
                    <a:pt x="0" y="64975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l="0" t="0" r="0" b="0"/>
              </a:stretch>
            </a:blipFill>
          </p:spPr>
        </p:sp>
        <p:sp>
          <p:nvSpPr>
            <p:cNvPr name="Freeform 27" id="27"/>
            <p:cNvSpPr/>
            <p:nvPr/>
          </p:nvSpPr>
          <p:spPr>
            <a:xfrm flipH="false" flipV="false" rot="0">
              <a:off x="4200042" y="1020301"/>
              <a:ext cx="654551" cy="649753"/>
            </a:xfrm>
            <a:custGeom>
              <a:avLst/>
              <a:gdLst/>
              <a:ahLst/>
              <a:cxnLst/>
              <a:rect r="r" b="b" t="t" l="l"/>
              <a:pathLst>
                <a:path h="649753" w="654551">
                  <a:moveTo>
                    <a:pt x="0" y="0"/>
                  </a:moveTo>
                  <a:lnTo>
                    <a:pt x="654551" y="0"/>
                  </a:lnTo>
                  <a:lnTo>
                    <a:pt x="654551" y="649754"/>
                  </a:lnTo>
                  <a:lnTo>
                    <a:pt x="0" y="6497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l="0" t="0" r="0" b="0"/>
              </a:stretch>
            </a:blipFill>
          </p:spPr>
        </p:sp>
        <p:sp>
          <p:nvSpPr>
            <p:cNvPr name="Freeform 28" id="28"/>
            <p:cNvSpPr/>
            <p:nvPr/>
          </p:nvSpPr>
          <p:spPr>
            <a:xfrm flipH="false" flipV="false" rot="0">
              <a:off x="5162448" y="1020301"/>
              <a:ext cx="1009811" cy="596878"/>
            </a:xfrm>
            <a:custGeom>
              <a:avLst/>
              <a:gdLst/>
              <a:ahLst/>
              <a:cxnLst/>
              <a:rect r="r" b="b" t="t" l="l"/>
              <a:pathLst>
                <a:path h="596878" w="1009811">
                  <a:moveTo>
                    <a:pt x="0" y="0"/>
                  </a:moveTo>
                  <a:lnTo>
                    <a:pt x="1009811" y="0"/>
                  </a:lnTo>
                  <a:lnTo>
                    <a:pt x="1009811" y="596878"/>
                  </a:lnTo>
                  <a:lnTo>
                    <a:pt x="0" y="5968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 l="-15195" t="-60599" r="-14939" b="-59564"/>
              </a:stretch>
            </a:blipFill>
          </p:spPr>
        </p:sp>
      </p:grpSp>
      <p:grpSp>
        <p:nvGrpSpPr>
          <p:cNvPr name="Group 29" id="29"/>
          <p:cNvGrpSpPr/>
          <p:nvPr/>
        </p:nvGrpSpPr>
        <p:grpSpPr>
          <a:xfrm rot="0">
            <a:off x="11630727" y="2960571"/>
            <a:ext cx="4760077" cy="5384842"/>
            <a:chOff x="0" y="0"/>
            <a:chExt cx="6346770" cy="7179790"/>
          </a:xfrm>
        </p:grpSpPr>
        <p:sp>
          <p:nvSpPr>
            <p:cNvPr name="Freeform 30" id="30"/>
            <p:cNvSpPr/>
            <p:nvPr/>
          </p:nvSpPr>
          <p:spPr>
            <a:xfrm flipH="false" flipV="false" rot="0">
              <a:off x="0" y="481352"/>
              <a:ext cx="6346770" cy="6698438"/>
            </a:xfrm>
            <a:custGeom>
              <a:avLst/>
              <a:gdLst/>
              <a:ahLst/>
              <a:cxnLst/>
              <a:rect r="r" b="b" t="t" l="l"/>
              <a:pathLst>
                <a:path h="6698438" w="6346770">
                  <a:moveTo>
                    <a:pt x="0" y="0"/>
                  </a:moveTo>
                  <a:lnTo>
                    <a:pt x="6346770" y="0"/>
                  </a:lnTo>
                  <a:lnTo>
                    <a:pt x="6346770" y="6698438"/>
                  </a:lnTo>
                  <a:lnTo>
                    <a:pt x="0" y="66984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 l="0" t="0" r="0" b="0"/>
              </a:stretch>
            </a:blipFill>
            <a:ln w="3810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name="Freeform 31" id="31"/>
            <p:cNvSpPr/>
            <p:nvPr/>
          </p:nvSpPr>
          <p:spPr>
            <a:xfrm flipH="false" flipV="false" rot="0">
              <a:off x="4753884" y="1027903"/>
              <a:ext cx="952494" cy="564414"/>
            </a:xfrm>
            <a:custGeom>
              <a:avLst/>
              <a:gdLst/>
              <a:ahLst/>
              <a:cxnLst/>
              <a:rect r="r" b="b" t="t" l="l"/>
              <a:pathLst>
                <a:path h="564414" w="952494">
                  <a:moveTo>
                    <a:pt x="0" y="0"/>
                  </a:moveTo>
                  <a:lnTo>
                    <a:pt x="952495" y="0"/>
                  </a:lnTo>
                  <a:lnTo>
                    <a:pt x="952495" y="564415"/>
                  </a:lnTo>
                  <a:lnTo>
                    <a:pt x="0" y="5644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 l="-15195" t="-60197" r="-14939" b="-59415"/>
              </a:stretch>
            </a:blipFill>
          </p:spPr>
        </p:sp>
        <p:sp>
          <p:nvSpPr>
            <p:cNvPr name="Freeform 32" id="32"/>
            <p:cNvSpPr/>
            <p:nvPr/>
          </p:nvSpPr>
          <p:spPr>
            <a:xfrm flipH="false" flipV="false" rot="0">
              <a:off x="1949069" y="1027903"/>
              <a:ext cx="670510" cy="646983"/>
            </a:xfrm>
            <a:custGeom>
              <a:avLst/>
              <a:gdLst/>
              <a:ahLst/>
              <a:cxnLst/>
              <a:rect r="r" b="b" t="t" l="l"/>
              <a:pathLst>
                <a:path h="646983" w="670510">
                  <a:moveTo>
                    <a:pt x="0" y="0"/>
                  </a:moveTo>
                  <a:lnTo>
                    <a:pt x="670509" y="0"/>
                  </a:lnTo>
                  <a:lnTo>
                    <a:pt x="670509" y="646983"/>
                  </a:lnTo>
                  <a:lnTo>
                    <a:pt x="0" y="64698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0" t="0" r="0" b="0"/>
              </a:stretch>
            </a:blipFill>
          </p:spPr>
        </p:sp>
        <p:sp>
          <p:nvSpPr>
            <p:cNvPr name="Freeform 33" id="33"/>
            <p:cNvSpPr/>
            <p:nvPr/>
          </p:nvSpPr>
          <p:spPr>
            <a:xfrm flipH="false" flipV="false" rot="0">
              <a:off x="807986" y="1027903"/>
              <a:ext cx="568083" cy="646983"/>
            </a:xfrm>
            <a:custGeom>
              <a:avLst/>
              <a:gdLst/>
              <a:ahLst/>
              <a:cxnLst/>
              <a:rect r="r" b="b" t="t" l="l"/>
              <a:pathLst>
                <a:path h="646983" w="568083">
                  <a:moveTo>
                    <a:pt x="0" y="0"/>
                  </a:moveTo>
                  <a:lnTo>
                    <a:pt x="568083" y="0"/>
                  </a:lnTo>
                  <a:lnTo>
                    <a:pt x="568083" y="646983"/>
                  </a:lnTo>
                  <a:lnTo>
                    <a:pt x="0" y="64698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0" t="0" r="0" b="0"/>
              </a:stretch>
            </a:blipFill>
          </p:spPr>
        </p:sp>
        <p:sp>
          <p:nvSpPr>
            <p:cNvPr name="Freeform 34" id="34"/>
            <p:cNvSpPr/>
            <p:nvPr/>
          </p:nvSpPr>
          <p:spPr>
            <a:xfrm flipH="false" flipV="false" rot="0">
              <a:off x="3039645" y="1027903"/>
              <a:ext cx="801027" cy="612873"/>
            </a:xfrm>
            <a:custGeom>
              <a:avLst/>
              <a:gdLst/>
              <a:ahLst/>
              <a:cxnLst/>
              <a:rect r="r" b="b" t="t" l="l"/>
              <a:pathLst>
                <a:path h="612873" w="801027">
                  <a:moveTo>
                    <a:pt x="0" y="0"/>
                  </a:moveTo>
                  <a:lnTo>
                    <a:pt x="801027" y="0"/>
                  </a:lnTo>
                  <a:lnTo>
                    <a:pt x="801027" y="612874"/>
                  </a:lnTo>
                  <a:lnTo>
                    <a:pt x="0" y="6128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l="0" t="0" r="0" b="0"/>
              </a:stretch>
            </a:blipFill>
          </p:spPr>
        </p:sp>
        <p:sp>
          <p:nvSpPr>
            <p:cNvPr name="Freeform 35" id="35"/>
            <p:cNvSpPr/>
            <p:nvPr/>
          </p:nvSpPr>
          <p:spPr>
            <a:xfrm flipH="false" flipV="false" rot="0">
              <a:off x="3969824" y="1027903"/>
              <a:ext cx="617399" cy="612873"/>
            </a:xfrm>
            <a:custGeom>
              <a:avLst/>
              <a:gdLst/>
              <a:ahLst/>
              <a:cxnLst/>
              <a:rect r="r" b="b" t="t" l="l"/>
              <a:pathLst>
                <a:path h="612873" w="617399">
                  <a:moveTo>
                    <a:pt x="0" y="0"/>
                  </a:moveTo>
                  <a:lnTo>
                    <a:pt x="617399" y="0"/>
                  </a:lnTo>
                  <a:lnTo>
                    <a:pt x="617399" y="612874"/>
                  </a:lnTo>
                  <a:lnTo>
                    <a:pt x="0" y="6128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l="0" t="0" r="0" b="0"/>
              </a:stretch>
            </a:blipFill>
          </p:spPr>
        </p:sp>
        <p:sp>
          <p:nvSpPr>
            <p:cNvPr name="Freeform 36" id="36"/>
            <p:cNvSpPr/>
            <p:nvPr/>
          </p:nvSpPr>
          <p:spPr>
            <a:xfrm flipH="false" flipV="false" rot="0">
              <a:off x="2324685" y="0"/>
              <a:ext cx="1697399" cy="481352"/>
            </a:xfrm>
            <a:custGeom>
              <a:avLst/>
              <a:gdLst/>
              <a:ahLst/>
              <a:cxnLst/>
              <a:rect r="r" b="b" t="t" l="l"/>
              <a:pathLst>
                <a:path h="481352" w="1697399">
                  <a:moveTo>
                    <a:pt x="0" y="0"/>
                  </a:moveTo>
                  <a:lnTo>
                    <a:pt x="1697399" y="0"/>
                  </a:lnTo>
                  <a:lnTo>
                    <a:pt x="1697399" y="481352"/>
                  </a:lnTo>
                  <a:lnTo>
                    <a:pt x="0" y="4813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0" t="0" r="0" b="0"/>
              </a:stretch>
            </a:blipFill>
          </p:spPr>
        </p:sp>
        <p:sp>
          <p:nvSpPr>
            <p:cNvPr name="Freeform 37" id="37"/>
            <p:cNvSpPr/>
            <p:nvPr/>
          </p:nvSpPr>
          <p:spPr>
            <a:xfrm flipH="false" flipV="false" rot="0">
              <a:off x="1479369" y="3754689"/>
              <a:ext cx="804954" cy="1704423"/>
            </a:xfrm>
            <a:custGeom>
              <a:avLst/>
              <a:gdLst/>
              <a:ahLst/>
              <a:cxnLst/>
              <a:rect r="r" b="b" t="t" l="l"/>
              <a:pathLst>
                <a:path h="1704423" w="804954">
                  <a:moveTo>
                    <a:pt x="0" y="0"/>
                  </a:moveTo>
                  <a:lnTo>
                    <a:pt x="804955" y="0"/>
                  </a:lnTo>
                  <a:lnTo>
                    <a:pt x="804955" y="1704423"/>
                  </a:lnTo>
                  <a:lnTo>
                    <a:pt x="0" y="17044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 l="-150813" t="0" r="-31508" b="0"/>
              </a:stretch>
            </a:blipFill>
          </p:spPr>
        </p:sp>
      </p:grpSp>
      <p:sp>
        <p:nvSpPr>
          <p:cNvPr name="TextBox 38" id="38"/>
          <p:cNvSpPr txBox="true"/>
          <p:nvPr/>
        </p:nvSpPr>
        <p:spPr>
          <a:xfrm rot="0">
            <a:off x="5933016" y="713826"/>
            <a:ext cx="6907831" cy="136842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200"/>
              </a:lnSpc>
              <a:spcBef>
                <a:spcPct val="0"/>
              </a:spcBef>
            </a:pPr>
            <a:r>
              <a:rPr lang="en-US" b="true" sz="8000">
                <a:solidFill>
                  <a:srgbClr val="0E4D8D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LEFT POCKET</a:t>
            </a:r>
          </a:p>
        </p:txBody>
      </p:sp>
      <p:sp>
        <p:nvSpPr>
          <p:cNvPr name="TextBox 39" id="39"/>
          <p:cNvSpPr txBox="true"/>
          <p:nvPr/>
        </p:nvSpPr>
        <p:spPr>
          <a:xfrm rot="0">
            <a:off x="11630727" y="8373988"/>
            <a:ext cx="4760077" cy="89636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331"/>
              </a:lnSpc>
            </a:pPr>
            <a:r>
              <a:rPr lang="en-US" b="true" sz="2199">
                <a:solidFill>
                  <a:srgbClr val="000000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DESMOND DOSS &amp; LIFE SAVING AWARD CAN ONLY BE WORN WITH THE BLACK UNIFORM</a:t>
            </a:r>
          </a:p>
        </p:txBody>
      </p:sp>
      <p:sp>
        <p:nvSpPr>
          <p:cNvPr name="TextBox 40" id="40"/>
          <p:cNvSpPr txBox="true"/>
          <p:nvPr/>
        </p:nvSpPr>
        <p:spPr>
          <a:xfrm rot="0">
            <a:off x="2935542" y="8335956"/>
            <a:ext cx="4760077" cy="60109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331"/>
              </a:lnSpc>
            </a:pPr>
            <a:r>
              <a:rPr lang="en-US" b="true" sz="2199">
                <a:solidFill>
                  <a:srgbClr val="000000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ONLY PINS ALLOWED IN CLASS A UNFIR</a:t>
            </a:r>
          </a:p>
        </p:txBody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1297707" y="6852531"/>
            <a:ext cx="2326407" cy="2310939"/>
            <a:chOff x="0" y="0"/>
            <a:chExt cx="812800" cy="807396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812800" cy="807396"/>
            </a:xfrm>
            <a:custGeom>
              <a:avLst/>
              <a:gdLst/>
              <a:ahLst/>
              <a:cxnLst/>
              <a:rect r="r" b="b" t="t" l="l"/>
              <a:pathLst>
                <a:path h="807396" w="812800">
                  <a:moveTo>
                    <a:pt x="406400" y="0"/>
                  </a:moveTo>
                  <a:cubicBezTo>
                    <a:pt x="181951" y="0"/>
                    <a:pt x="0" y="180742"/>
                    <a:pt x="0" y="403698"/>
                  </a:cubicBezTo>
                  <a:cubicBezTo>
                    <a:pt x="0" y="626654"/>
                    <a:pt x="181951" y="807396"/>
                    <a:pt x="406400" y="807396"/>
                  </a:cubicBezTo>
                  <a:cubicBezTo>
                    <a:pt x="630849" y="807396"/>
                    <a:pt x="812800" y="626654"/>
                    <a:pt x="812800" y="403698"/>
                  </a:cubicBezTo>
                  <a:cubicBezTo>
                    <a:pt x="812800" y="180742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E4D8D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76200" y="37593"/>
              <a:ext cx="660400" cy="69410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-1028754" y="8563532"/>
            <a:ext cx="3470007" cy="3446936"/>
            <a:chOff x="0" y="0"/>
            <a:chExt cx="812800" cy="807396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812800" cy="807396"/>
            </a:xfrm>
            <a:custGeom>
              <a:avLst/>
              <a:gdLst/>
              <a:ahLst/>
              <a:cxnLst/>
              <a:rect r="r" b="b" t="t" l="l"/>
              <a:pathLst>
                <a:path h="807396" w="812800">
                  <a:moveTo>
                    <a:pt x="406400" y="0"/>
                  </a:moveTo>
                  <a:cubicBezTo>
                    <a:pt x="181951" y="0"/>
                    <a:pt x="0" y="180742"/>
                    <a:pt x="0" y="403698"/>
                  </a:cubicBezTo>
                  <a:cubicBezTo>
                    <a:pt x="0" y="626654"/>
                    <a:pt x="181951" y="807396"/>
                    <a:pt x="406400" y="807396"/>
                  </a:cubicBezTo>
                  <a:cubicBezTo>
                    <a:pt x="630849" y="807396"/>
                    <a:pt x="812800" y="626654"/>
                    <a:pt x="812800" y="403698"/>
                  </a:cubicBezTo>
                  <a:cubicBezTo>
                    <a:pt x="812800" y="180742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63C8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76200" y="37593"/>
              <a:ext cx="660400" cy="69410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8" id="8"/>
          <p:cNvGrpSpPr/>
          <p:nvPr/>
        </p:nvGrpSpPr>
        <p:grpSpPr>
          <a:xfrm rot="0">
            <a:off x="706249" y="637925"/>
            <a:ext cx="1089050" cy="1081809"/>
            <a:chOff x="0" y="0"/>
            <a:chExt cx="812800" cy="807396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812800" cy="807396"/>
            </a:xfrm>
            <a:custGeom>
              <a:avLst/>
              <a:gdLst/>
              <a:ahLst/>
              <a:cxnLst/>
              <a:rect r="r" b="b" t="t" l="l"/>
              <a:pathLst>
                <a:path h="807396" w="812800">
                  <a:moveTo>
                    <a:pt x="406400" y="0"/>
                  </a:moveTo>
                  <a:cubicBezTo>
                    <a:pt x="181951" y="0"/>
                    <a:pt x="0" y="180742"/>
                    <a:pt x="0" y="403698"/>
                  </a:cubicBezTo>
                  <a:cubicBezTo>
                    <a:pt x="0" y="626654"/>
                    <a:pt x="181951" y="807396"/>
                    <a:pt x="406400" y="807396"/>
                  </a:cubicBezTo>
                  <a:cubicBezTo>
                    <a:pt x="630849" y="807396"/>
                    <a:pt x="812800" y="626654"/>
                    <a:pt x="812800" y="403698"/>
                  </a:cubicBezTo>
                  <a:cubicBezTo>
                    <a:pt x="812800" y="180742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63C8"/>
            </a:solidFill>
          </p:spPr>
        </p:sp>
        <p:sp>
          <p:nvSpPr>
            <p:cNvPr name="TextBox 10" id="10"/>
            <p:cNvSpPr txBox="true"/>
            <p:nvPr/>
          </p:nvSpPr>
          <p:spPr>
            <a:xfrm>
              <a:off x="76200" y="37593"/>
              <a:ext cx="660400" cy="69410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11" id="11"/>
          <p:cNvGrpSpPr/>
          <p:nvPr/>
        </p:nvGrpSpPr>
        <p:grpSpPr>
          <a:xfrm rot="0">
            <a:off x="16714775" y="637925"/>
            <a:ext cx="1089050" cy="1081809"/>
            <a:chOff x="0" y="0"/>
            <a:chExt cx="812800" cy="807396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812800" cy="807396"/>
            </a:xfrm>
            <a:custGeom>
              <a:avLst/>
              <a:gdLst/>
              <a:ahLst/>
              <a:cxnLst/>
              <a:rect r="r" b="b" t="t" l="l"/>
              <a:pathLst>
                <a:path h="807396" w="812800">
                  <a:moveTo>
                    <a:pt x="406400" y="0"/>
                  </a:moveTo>
                  <a:cubicBezTo>
                    <a:pt x="181951" y="0"/>
                    <a:pt x="0" y="180742"/>
                    <a:pt x="0" y="403698"/>
                  </a:cubicBezTo>
                  <a:cubicBezTo>
                    <a:pt x="0" y="626654"/>
                    <a:pt x="181951" y="807396"/>
                    <a:pt x="406400" y="807396"/>
                  </a:cubicBezTo>
                  <a:cubicBezTo>
                    <a:pt x="630849" y="807396"/>
                    <a:pt x="812800" y="626654"/>
                    <a:pt x="812800" y="403698"/>
                  </a:cubicBezTo>
                  <a:cubicBezTo>
                    <a:pt x="812800" y="180742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63C8"/>
            </a:solidFill>
          </p:spPr>
        </p:sp>
        <p:sp>
          <p:nvSpPr>
            <p:cNvPr name="TextBox 13" id="13"/>
            <p:cNvSpPr txBox="true"/>
            <p:nvPr/>
          </p:nvSpPr>
          <p:spPr>
            <a:xfrm>
              <a:off x="76200" y="37593"/>
              <a:ext cx="660400" cy="69410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14" id="14"/>
          <p:cNvGrpSpPr/>
          <p:nvPr/>
        </p:nvGrpSpPr>
        <p:grpSpPr>
          <a:xfrm rot="0">
            <a:off x="17029811" y="6852531"/>
            <a:ext cx="2326407" cy="2310939"/>
            <a:chOff x="0" y="0"/>
            <a:chExt cx="812800" cy="807396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812800" cy="807396"/>
            </a:xfrm>
            <a:custGeom>
              <a:avLst/>
              <a:gdLst/>
              <a:ahLst/>
              <a:cxnLst/>
              <a:rect r="r" b="b" t="t" l="l"/>
              <a:pathLst>
                <a:path h="807396" w="812800">
                  <a:moveTo>
                    <a:pt x="406400" y="0"/>
                  </a:moveTo>
                  <a:cubicBezTo>
                    <a:pt x="181951" y="0"/>
                    <a:pt x="0" y="180742"/>
                    <a:pt x="0" y="403698"/>
                  </a:cubicBezTo>
                  <a:cubicBezTo>
                    <a:pt x="0" y="626654"/>
                    <a:pt x="181951" y="807396"/>
                    <a:pt x="406400" y="807396"/>
                  </a:cubicBezTo>
                  <a:cubicBezTo>
                    <a:pt x="630849" y="807396"/>
                    <a:pt x="812800" y="626654"/>
                    <a:pt x="812800" y="403698"/>
                  </a:cubicBezTo>
                  <a:cubicBezTo>
                    <a:pt x="812800" y="180742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E4D8D"/>
            </a:solidFill>
          </p:spPr>
        </p:sp>
        <p:sp>
          <p:nvSpPr>
            <p:cNvPr name="TextBox 16" id="16"/>
            <p:cNvSpPr txBox="true"/>
            <p:nvPr/>
          </p:nvSpPr>
          <p:spPr>
            <a:xfrm>
              <a:off x="76200" y="37593"/>
              <a:ext cx="660400" cy="69410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17" id="17"/>
          <p:cNvGrpSpPr/>
          <p:nvPr/>
        </p:nvGrpSpPr>
        <p:grpSpPr>
          <a:xfrm rot="0">
            <a:off x="16068821" y="8132239"/>
            <a:ext cx="3470007" cy="3446936"/>
            <a:chOff x="0" y="0"/>
            <a:chExt cx="812800" cy="807396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0" y="0"/>
              <a:ext cx="812800" cy="807396"/>
            </a:xfrm>
            <a:custGeom>
              <a:avLst/>
              <a:gdLst/>
              <a:ahLst/>
              <a:cxnLst/>
              <a:rect r="r" b="b" t="t" l="l"/>
              <a:pathLst>
                <a:path h="807396" w="812800">
                  <a:moveTo>
                    <a:pt x="406400" y="0"/>
                  </a:moveTo>
                  <a:cubicBezTo>
                    <a:pt x="181951" y="0"/>
                    <a:pt x="0" y="180742"/>
                    <a:pt x="0" y="403698"/>
                  </a:cubicBezTo>
                  <a:cubicBezTo>
                    <a:pt x="0" y="626654"/>
                    <a:pt x="181951" y="807396"/>
                    <a:pt x="406400" y="807396"/>
                  </a:cubicBezTo>
                  <a:cubicBezTo>
                    <a:pt x="630849" y="807396"/>
                    <a:pt x="812800" y="626654"/>
                    <a:pt x="812800" y="403698"/>
                  </a:cubicBezTo>
                  <a:cubicBezTo>
                    <a:pt x="812800" y="180742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63C8"/>
            </a:solidFill>
          </p:spPr>
        </p:sp>
        <p:sp>
          <p:nvSpPr>
            <p:cNvPr name="TextBox 19" id="19"/>
            <p:cNvSpPr txBox="true"/>
            <p:nvPr/>
          </p:nvSpPr>
          <p:spPr>
            <a:xfrm>
              <a:off x="76200" y="37593"/>
              <a:ext cx="660400" cy="69410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20" id="20"/>
          <p:cNvSpPr/>
          <p:nvPr/>
        </p:nvSpPr>
        <p:spPr>
          <a:xfrm flipH="false" flipV="false" rot="0">
            <a:off x="6443789" y="1766395"/>
            <a:ext cx="5622497" cy="7491905"/>
          </a:xfrm>
          <a:custGeom>
            <a:avLst/>
            <a:gdLst/>
            <a:ahLst/>
            <a:cxnLst/>
            <a:rect r="r" b="b" t="t" l="l"/>
            <a:pathLst>
              <a:path h="7491905" w="5622497">
                <a:moveTo>
                  <a:pt x="0" y="0"/>
                </a:moveTo>
                <a:lnTo>
                  <a:pt x="5622496" y="0"/>
                </a:lnTo>
                <a:lnTo>
                  <a:pt x="5622496" y="7491905"/>
                </a:lnTo>
                <a:lnTo>
                  <a:pt x="0" y="749190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21" id="21"/>
          <p:cNvSpPr txBox="true"/>
          <p:nvPr/>
        </p:nvSpPr>
        <p:spPr>
          <a:xfrm rot="0">
            <a:off x="2296575" y="401707"/>
            <a:ext cx="14278019" cy="119413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781"/>
              </a:lnSpc>
              <a:spcBef>
                <a:spcPct val="0"/>
              </a:spcBef>
            </a:pPr>
            <a:r>
              <a:rPr lang="en-US" b="true" sz="6986">
                <a:solidFill>
                  <a:srgbClr val="124A87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SPECIAL SERVICE CITATIONS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2441253" y="9458325"/>
            <a:ext cx="13072257" cy="36022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36"/>
              </a:lnSpc>
            </a:pPr>
            <a:r>
              <a:rPr lang="en-US" b="true" sz="2581">
                <a:solidFill>
                  <a:srgbClr val="000000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YOU CAN ONLY USE ONE (1) CITATION ABOVE YOUR RIGHT POCKET</a:t>
            </a:r>
          </a:p>
        </p:txBody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1297707" y="6852531"/>
            <a:ext cx="2326407" cy="2310939"/>
            <a:chOff x="0" y="0"/>
            <a:chExt cx="812800" cy="807396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812800" cy="807396"/>
            </a:xfrm>
            <a:custGeom>
              <a:avLst/>
              <a:gdLst/>
              <a:ahLst/>
              <a:cxnLst/>
              <a:rect r="r" b="b" t="t" l="l"/>
              <a:pathLst>
                <a:path h="807396" w="812800">
                  <a:moveTo>
                    <a:pt x="406400" y="0"/>
                  </a:moveTo>
                  <a:cubicBezTo>
                    <a:pt x="181951" y="0"/>
                    <a:pt x="0" y="180742"/>
                    <a:pt x="0" y="403698"/>
                  </a:cubicBezTo>
                  <a:cubicBezTo>
                    <a:pt x="0" y="626654"/>
                    <a:pt x="181951" y="807396"/>
                    <a:pt x="406400" y="807396"/>
                  </a:cubicBezTo>
                  <a:cubicBezTo>
                    <a:pt x="630849" y="807396"/>
                    <a:pt x="812800" y="626654"/>
                    <a:pt x="812800" y="403698"/>
                  </a:cubicBezTo>
                  <a:cubicBezTo>
                    <a:pt x="812800" y="180742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E4D8D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76200" y="37593"/>
              <a:ext cx="660400" cy="69410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-1028754" y="8563532"/>
            <a:ext cx="3470007" cy="3446936"/>
            <a:chOff x="0" y="0"/>
            <a:chExt cx="812800" cy="807396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812800" cy="807396"/>
            </a:xfrm>
            <a:custGeom>
              <a:avLst/>
              <a:gdLst/>
              <a:ahLst/>
              <a:cxnLst/>
              <a:rect r="r" b="b" t="t" l="l"/>
              <a:pathLst>
                <a:path h="807396" w="812800">
                  <a:moveTo>
                    <a:pt x="406400" y="0"/>
                  </a:moveTo>
                  <a:cubicBezTo>
                    <a:pt x="181951" y="0"/>
                    <a:pt x="0" y="180742"/>
                    <a:pt x="0" y="403698"/>
                  </a:cubicBezTo>
                  <a:cubicBezTo>
                    <a:pt x="0" y="626654"/>
                    <a:pt x="181951" y="807396"/>
                    <a:pt x="406400" y="807396"/>
                  </a:cubicBezTo>
                  <a:cubicBezTo>
                    <a:pt x="630849" y="807396"/>
                    <a:pt x="812800" y="626654"/>
                    <a:pt x="812800" y="403698"/>
                  </a:cubicBezTo>
                  <a:cubicBezTo>
                    <a:pt x="812800" y="180742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63C8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76200" y="37593"/>
              <a:ext cx="660400" cy="69410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8" id="8"/>
          <p:cNvGrpSpPr/>
          <p:nvPr/>
        </p:nvGrpSpPr>
        <p:grpSpPr>
          <a:xfrm rot="0">
            <a:off x="706249" y="637925"/>
            <a:ext cx="1089050" cy="1081809"/>
            <a:chOff x="0" y="0"/>
            <a:chExt cx="812800" cy="807396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812800" cy="807396"/>
            </a:xfrm>
            <a:custGeom>
              <a:avLst/>
              <a:gdLst/>
              <a:ahLst/>
              <a:cxnLst/>
              <a:rect r="r" b="b" t="t" l="l"/>
              <a:pathLst>
                <a:path h="807396" w="812800">
                  <a:moveTo>
                    <a:pt x="406400" y="0"/>
                  </a:moveTo>
                  <a:cubicBezTo>
                    <a:pt x="181951" y="0"/>
                    <a:pt x="0" y="180742"/>
                    <a:pt x="0" y="403698"/>
                  </a:cubicBezTo>
                  <a:cubicBezTo>
                    <a:pt x="0" y="626654"/>
                    <a:pt x="181951" y="807396"/>
                    <a:pt x="406400" y="807396"/>
                  </a:cubicBezTo>
                  <a:cubicBezTo>
                    <a:pt x="630849" y="807396"/>
                    <a:pt x="812800" y="626654"/>
                    <a:pt x="812800" y="403698"/>
                  </a:cubicBezTo>
                  <a:cubicBezTo>
                    <a:pt x="812800" y="180742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63C8"/>
            </a:solidFill>
          </p:spPr>
        </p:sp>
        <p:sp>
          <p:nvSpPr>
            <p:cNvPr name="TextBox 10" id="10"/>
            <p:cNvSpPr txBox="true"/>
            <p:nvPr/>
          </p:nvSpPr>
          <p:spPr>
            <a:xfrm>
              <a:off x="76200" y="37593"/>
              <a:ext cx="660400" cy="69410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11" id="11"/>
          <p:cNvGrpSpPr/>
          <p:nvPr/>
        </p:nvGrpSpPr>
        <p:grpSpPr>
          <a:xfrm rot="0">
            <a:off x="16714775" y="637925"/>
            <a:ext cx="1089050" cy="1081809"/>
            <a:chOff x="0" y="0"/>
            <a:chExt cx="812800" cy="807396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812800" cy="807396"/>
            </a:xfrm>
            <a:custGeom>
              <a:avLst/>
              <a:gdLst/>
              <a:ahLst/>
              <a:cxnLst/>
              <a:rect r="r" b="b" t="t" l="l"/>
              <a:pathLst>
                <a:path h="807396" w="812800">
                  <a:moveTo>
                    <a:pt x="406400" y="0"/>
                  </a:moveTo>
                  <a:cubicBezTo>
                    <a:pt x="181951" y="0"/>
                    <a:pt x="0" y="180742"/>
                    <a:pt x="0" y="403698"/>
                  </a:cubicBezTo>
                  <a:cubicBezTo>
                    <a:pt x="0" y="626654"/>
                    <a:pt x="181951" y="807396"/>
                    <a:pt x="406400" y="807396"/>
                  </a:cubicBezTo>
                  <a:cubicBezTo>
                    <a:pt x="630849" y="807396"/>
                    <a:pt x="812800" y="626654"/>
                    <a:pt x="812800" y="403698"/>
                  </a:cubicBezTo>
                  <a:cubicBezTo>
                    <a:pt x="812800" y="180742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63C8"/>
            </a:solidFill>
          </p:spPr>
        </p:sp>
        <p:sp>
          <p:nvSpPr>
            <p:cNvPr name="TextBox 13" id="13"/>
            <p:cNvSpPr txBox="true"/>
            <p:nvPr/>
          </p:nvSpPr>
          <p:spPr>
            <a:xfrm>
              <a:off x="76200" y="37593"/>
              <a:ext cx="660400" cy="69410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14" id="14"/>
          <p:cNvGrpSpPr/>
          <p:nvPr/>
        </p:nvGrpSpPr>
        <p:grpSpPr>
          <a:xfrm rot="0">
            <a:off x="17029811" y="6852531"/>
            <a:ext cx="2326407" cy="2310939"/>
            <a:chOff x="0" y="0"/>
            <a:chExt cx="812800" cy="807396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812800" cy="807396"/>
            </a:xfrm>
            <a:custGeom>
              <a:avLst/>
              <a:gdLst/>
              <a:ahLst/>
              <a:cxnLst/>
              <a:rect r="r" b="b" t="t" l="l"/>
              <a:pathLst>
                <a:path h="807396" w="812800">
                  <a:moveTo>
                    <a:pt x="406400" y="0"/>
                  </a:moveTo>
                  <a:cubicBezTo>
                    <a:pt x="181951" y="0"/>
                    <a:pt x="0" y="180742"/>
                    <a:pt x="0" y="403698"/>
                  </a:cubicBezTo>
                  <a:cubicBezTo>
                    <a:pt x="0" y="626654"/>
                    <a:pt x="181951" y="807396"/>
                    <a:pt x="406400" y="807396"/>
                  </a:cubicBezTo>
                  <a:cubicBezTo>
                    <a:pt x="630849" y="807396"/>
                    <a:pt x="812800" y="626654"/>
                    <a:pt x="812800" y="403698"/>
                  </a:cubicBezTo>
                  <a:cubicBezTo>
                    <a:pt x="812800" y="180742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E4D8D"/>
            </a:solidFill>
          </p:spPr>
        </p:sp>
        <p:sp>
          <p:nvSpPr>
            <p:cNvPr name="TextBox 16" id="16"/>
            <p:cNvSpPr txBox="true"/>
            <p:nvPr/>
          </p:nvSpPr>
          <p:spPr>
            <a:xfrm>
              <a:off x="76200" y="37593"/>
              <a:ext cx="660400" cy="69410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17" id="17"/>
          <p:cNvGrpSpPr/>
          <p:nvPr/>
        </p:nvGrpSpPr>
        <p:grpSpPr>
          <a:xfrm rot="0">
            <a:off x="16068821" y="8132239"/>
            <a:ext cx="3470007" cy="3446936"/>
            <a:chOff x="0" y="0"/>
            <a:chExt cx="812800" cy="807396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0" y="0"/>
              <a:ext cx="812800" cy="807396"/>
            </a:xfrm>
            <a:custGeom>
              <a:avLst/>
              <a:gdLst/>
              <a:ahLst/>
              <a:cxnLst/>
              <a:rect r="r" b="b" t="t" l="l"/>
              <a:pathLst>
                <a:path h="807396" w="812800">
                  <a:moveTo>
                    <a:pt x="406400" y="0"/>
                  </a:moveTo>
                  <a:cubicBezTo>
                    <a:pt x="181951" y="0"/>
                    <a:pt x="0" y="180742"/>
                    <a:pt x="0" y="403698"/>
                  </a:cubicBezTo>
                  <a:cubicBezTo>
                    <a:pt x="0" y="626654"/>
                    <a:pt x="181951" y="807396"/>
                    <a:pt x="406400" y="807396"/>
                  </a:cubicBezTo>
                  <a:cubicBezTo>
                    <a:pt x="630849" y="807396"/>
                    <a:pt x="812800" y="626654"/>
                    <a:pt x="812800" y="403698"/>
                  </a:cubicBezTo>
                  <a:cubicBezTo>
                    <a:pt x="812800" y="180742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63C8"/>
            </a:solidFill>
          </p:spPr>
        </p:sp>
        <p:sp>
          <p:nvSpPr>
            <p:cNvPr name="TextBox 19" id="19"/>
            <p:cNvSpPr txBox="true"/>
            <p:nvPr/>
          </p:nvSpPr>
          <p:spPr>
            <a:xfrm>
              <a:off x="76200" y="37593"/>
              <a:ext cx="660400" cy="69410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20" id="20"/>
          <p:cNvSpPr/>
          <p:nvPr/>
        </p:nvSpPr>
        <p:spPr>
          <a:xfrm flipH="false" flipV="false" rot="0">
            <a:off x="2966229" y="1149495"/>
            <a:ext cx="6010481" cy="8013975"/>
          </a:xfrm>
          <a:custGeom>
            <a:avLst/>
            <a:gdLst/>
            <a:ahLst/>
            <a:cxnLst/>
            <a:rect r="r" b="b" t="t" l="l"/>
            <a:pathLst>
              <a:path h="8013975" w="6010481">
                <a:moveTo>
                  <a:pt x="0" y="0"/>
                </a:moveTo>
                <a:lnTo>
                  <a:pt x="6010482" y="0"/>
                </a:lnTo>
                <a:lnTo>
                  <a:pt x="6010482" y="8013975"/>
                </a:lnTo>
                <a:lnTo>
                  <a:pt x="0" y="801397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21" id="21"/>
          <p:cNvSpPr/>
          <p:nvPr/>
        </p:nvSpPr>
        <p:spPr>
          <a:xfrm flipH="false" flipV="false" rot="0">
            <a:off x="9501687" y="1919877"/>
            <a:ext cx="5532869" cy="7377159"/>
          </a:xfrm>
          <a:custGeom>
            <a:avLst/>
            <a:gdLst/>
            <a:ahLst/>
            <a:cxnLst/>
            <a:rect r="r" b="b" t="t" l="l"/>
            <a:pathLst>
              <a:path h="7377159" w="5532869">
                <a:moveTo>
                  <a:pt x="0" y="0"/>
                </a:moveTo>
                <a:lnTo>
                  <a:pt x="5532870" y="0"/>
                </a:lnTo>
                <a:lnTo>
                  <a:pt x="5532870" y="7377159"/>
                </a:lnTo>
                <a:lnTo>
                  <a:pt x="0" y="737715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22" id="22"/>
          <p:cNvSpPr txBox="true"/>
          <p:nvPr/>
        </p:nvSpPr>
        <p:spPr>
          <a:xfrm rot="0">
            <a:off x="5023266" y="401707"/>
            <a:ext cx="8220428" cy="118436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781"/>
              </a:lnSpc>
              <a:spcBef>
                <a:spcPct val="0"/>
              </a:spcBef>
            </a:pPr>
            <a:r>
              <a:rPr lang="en-US" b="true" sz="6986">
                <a:solidFill>
                  <a:srgbClr val="124A87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CITATION CORDS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316042" y="4804358"/>
            <a:ext cx="3807705" cy="70312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36"/>
              </a:lnSpc>
            </a:pPr>
            <a:r>
              <a:rPr lang="en-US" b="true" sz="2581">
                <a:solidFill>
                  <a:srgbClr val="000000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COMPANY COLOR</a:t>
            </a:r>
          </a:p>
          <a:p>
            <a:pPr algn="ctr">
              <a:lnSpc>
                <a:spcPts val="2736"/>
              </a:lnSpc>
            </a:pPr>
            <a:r>
              <a:rPr lang="en-US" b="true" sz="2581">
                <a:solidFill>
                  <a:srgbClr val="000000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SHOULDER CORD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14385309" y="4588711"/>
            <a:ext cx="3807705" cy="70312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36"/>
              </a:lnSpc>
            </a:pPr>
            <a:r>
              <a:rPr lang="en-US" b="true" sz="2581">
                <a:solidFill>
                  <a:srgbClr val="000000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MAROON</a:t>
            </a:r>
          </a:p>
          <a:p>
            <a:pPr algn="ctr">
              <a:lnSpc>
                <a:spcPts val="2736"/>
              </a:lnSpc>
            </a:pPr>
            <a:r>
              <a:rPr lang="en-US" b="true" sz="2581">
                <a:solidFill>
                  <a:srgbClr val="000000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SHOULDER CORD</a:t>
            </a:r>
          </a:p>
        </p:txBody>
      </p: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435133" y="3698181"/>
            <a:ext cx="5253844" cy="2876344"/>
          </a:xfrm>
          <a:custGeom>
            <a:avLst/>
            <a:gdLst/>
            <a:ahLst/>
            <a:cxnLst/>
            <a:rect r="r" b="b" t="t" l="l"/>
            <a:pathLst>
              <a:path h="2876344" w="5253844">
                <a:moveTo>
                  <a:pt x="0" y="0"/>
                </a:moveTo>
                <a:lnTo>
                  <a:pt x="5253844" y="0"/>
                </a:lnTo>
                <a:lnTo>
                  <a:pt x="5253844" y="2876344"/>
                </a:lnTo>
                <a:lnTo>
                  <a:pt x="0" y="287634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82657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-1297707" y="6852531"/>
            <a:ext cx="2326407" cy="2310939"/>
            <a:chOff x="0" y="0"/>
            <a:chExt cx="812800" cy="807396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812800" cy="807396"/>
            </a:xfrm>
            <a:custGeom>
              <a:avLst/>
              <a:gdLst/>
              <a:ahLst/>
              <a:cxnLst/>
              <a:rect r="r" b="b" t="t" l="l"/>
              <a:pathLst>
                <a:path h="807396" w="812800">
                  <a:moveTo>
                    <a:pt x="406400" y="0"/>
                  </a:moveTo>
                  <a:cubicBezTo>
                    <a:pt x="181951" y="0"/>
                    <a:pt x="0" y="180742"/>
                    <a:pt x="0" y="403698"/>
                  </a:cubicBezTo>
                  <a:cubicBezTo>
                    <a:pt x="0" y="626654"/>
                    <a:pt x="181951" y="807396"/>
                    <a:pt x="406400" y="807396"/>
                  </a:cubicBezTo>
                  <a:cubicBezTo>
                    <a:pt x="630849" y="807396"/>
                    <a:pt x="812800" y="626654"/>
                    <a:pt x="812800" y="403698"/>
                  </a:cubicBezTo>
                  <a:cubicBezTo>
                    <a:pt x="812800" y="180742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E4D8D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76200" y="37593"/>
              <a:ext cx="660400" cy="69410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6" id="6"/>
          <p:cNvGrpSpPr/>
          <p:nvPr/>
        </p:nvGrpSpPr>
        <p:grpSpPr>
          <a:xfrm rot="0">
            <a:off x="-1028754" y="8563532"/>
            <a:ext cx="3470007" cy="3446936"/>
            <a:chOff x="0" y="0"/>
            <a:chExt cx="812800" cy="807396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812800" cy="807396"/>
            </a:xfrm>
            <a:custGeom>
              <a:avLst/>
              <a:gdLst/>
              <a:ahLst/>
              <a:cxnLst/>
              <a:rect r="r" b="b" t="t" l="l"/>
              <a:pathLst>
                <a:path h="807396" w="812800">
                  <a:moveTo>
                    <a:pt x="406400" y="0"/>
                  </a:moveTo>
                  <a:cubicBezTo>
                    <a:pt x="181951" y="0"/>
                    <a:pt x="0" y="180742"/>
                    <a:pt x="0" y="403698"/>
                  </a:cubicBezTo>
                  <a:cubicBezTo>
                    <a:pt x="0" y="626654"/>
                    <a:pt x="181951" y="807396"/>
                    <a:pt x="406400" y="807396"/>
                  </a:cubicBezTo>
                  <a:cubicBezTo>
                    <a:pt x="630849" y="807396"/>
                    <a:pt x="812800" y="626654"/>
                    <a:pt x="812800" y="403698"/>
                  </a:cubicBezTo>
                  <a:cubicBezTo>
                    <a:pt x="812800" y="180742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63C8"/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76200" y="37593"/>
              <a:ext cx="660400" cy="69410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9" id="9"/>
          <p:cNvGrpSpPr/>
          <p:nvPr/>
        </p:nvGrpSpPr>
        <p:grpSpPr>
          <a:xfrm rot="0">
            <a:off x="706249" y="637925"/>
            <a:ext cx="1089050" cy="1081809"/>
            <a:chOff x="0" y="0"/>
            <a:chExt cx="812800" cy="807396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812800" cy="807396"/>
            </a:xfrm>
            <a:custGeom>
              <a:avLst/>
              <a:gdLst/>
              <a:ahLst/>
              <a:cxnLst/>
              <a:rect r="r" b="b" t="t" l="l"/>
              <a:pathLst>
                <a:path h="807396" w="812800">
                  <a:moveTo>
                    <a:pt x="406400" y="0"/>
                  </a:moveTo>
                  <a:cubicBezTo>
                    <a:pt x="181951" y="0"/>
                    <a:pt x="0" y="180742"/>
                    <a:pt x="0" y="403698"/>
                  </a:cubicBezTo>
                  <a:cubicBezTo>
                    <a:pt x="0" y="626654"/>
                    <a:pt x="181951" y="807396"/>
                    <a:pt x="406400" y="807396"/>
                  </a:cubicBezTo>
                  <a:cubicBezTo>
                    <a:pt x="630849" y="807396"/>
                    <a:pt x="812800" y="626654"/>
                    <a:pt x="812800" y="403698"/>
                  </a:cubicBezTo>
                  <a:cubicBezTo>
                    <a:pt x="812800" y="180742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63C8"/>
            </a:solidFill>
          </p:spPr>
        </p:sp>
        <p:sp>
          <p:nvSpPr>
            <p:cNvPr name="TextBox 11" id="11"/>
            <p:cNvSpPr txBox="true"/>
            <p:nvPr/>
          </p:nvSpPr>
          <p:spPr>
            <a:xfrm>
              <a:off x="76200" y="37593"/>
              <a:ext cx="660400" cy="69410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12" id="12"/>
          <p:cNvGrpSpPr/>
          <p:nvPr/>
        </p:nvGrpSpPr>
        <p:grpSpPr>
          <a:xfrm rot="0">
            <a:off x="16714775" y="637925"/>
            <a:ext cx="1089050" cy="1081809"/>
            <a:chOff x="0" y="0"/>
            <a:chExt cx="812800" cy="807396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812800" cy="807396"/>
            </a:xfrm>
            <a:custGeom>
              <a:avLst/>
              <a:gdLst/>
              <a:ahLst/>
              <a:cxnLst/>
              <a:rect r="r" b="b" t="t" l="l"/>
              <a:pathLst>
                <a:path h="807396" w="812800">
                  <a:moveTo>
                    <a:pt x="406400" y="0"/>
                  </a:moveTo>
                  <a:cubicBezTo>
                    <a:pt x="181951" y="0"/>
                    <a:pt x="0" y="180742"/>
                    <a:pt x="0" y="403698"/>
                  </a:cubicBezTo>
                  <a:cubicBezTo>
                    <a:pt x="0" y="626654"/>
                    <a:pt x="181951" y="807396"/>
                    <a:pt x="406400" y="807396"/>
                  </a:cubicBezTo>
                  <a:cubicBezTo>
                    <a:pt x="630849" y="807396"/>
                    <a:pt x="812800" y="626654"/>
                    <a:pt x="812800" y="403698"/>
                  </a:cubicBezTo>
                  <a:cubicBezTo>
                    <a:pt x="812800" y="180742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63C8"/>
            </a:solidFill>
          </p:spPr>
        </p:sp>
        <p:sp>
          <p:nvSpPr>
            <p:cNvPr name="TextBox 14" id="14"/>
            <p:cNvSpPr txBox="true"/>
            <p:nvPr/>
          </p:nvSpPr>
          <p:spPr>
            <a:xfrm>
              <a:off x="76200" y="37593"/>
              <a:ext cx="660400" cy="69410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15" id="15"/>
          <p:cNvGrpSpPr/>
          <p:nvPr/>
        </p:nvGrpSpPr>
        <p:grpSpPr>
          <a:xfrm rot="0">
            <a:off x="17347146" y="7151912"/>
            <a:ext cx="2326407" cy="2310939"/>
            <a:chOff x="0" y="0"/>
            <a:chExt cx="812800" cy="807396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812800" cy="807396"/>
            </a:xfrm>
            <a:custGeom>
              <a:avLst/>
              <a:gdLst/>
              <a:ahLst/>
              <a:cxnLst/>
              <a:rect r="r" b="b" t="t" l="l"/>
              <a:pathLst>
                <a:path h="807396" w="812800">
                  <a:moveTo>
                    <a:pt x="406400" y="0"/>
                  </a:moveTo>
                  <a:cubicBezTo>
                    <a:pt x="181951" y="0"/>
                    <a:pt x="0" y="180742"/>
                    <a:pt x="0" y="403698"/>
                  </a:cubicBezTo>
                  <a:cubicBezTo>
                    <a:pt x="0" y="626654"/>
                    <a:pt x="181951" y="807396"/>
                    <a:pt x="406400" y="807396"/>
                  </a:cubicBezTo>
                  <a:cubicBezTo>
                    <a:pt x="630849" y="807396"/>
                    <a:pt x="812800" y="626654"/>
                    <a:pt x="812800" y="403698"/>
                  </a:cubicBezTo>
                  <a:cubicBezTo>
                    <a:pt x="812800" y="180742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E4D8D"/>
            </a:solidFill>
          </p:spPr>
        </p:sp>
        <p:sp>
          <p:nvSpPr>
            <p:cNvPr name="TextBox 17" id="17"/>
            <p:cNvSpPr txBox="true"/>
            <p:nvPr/>
          </p:nvSpPr>
          <p:spPr>
            <a:xfrm>
              <a:off x="76200" y="37593"/>
              <a:ext cx="660400" cy="69410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18" id="18"/>
          <p:cNvGrpSpPr/>
          <p:nvPr/>
        </p:nvGrpSpPr>
        <p:grpSpPr>
          <a:xfrm rot="0">
            <a:off x="16203546" y="8307381"/>
            <a:ext cx="3470007" cy="3446936"/>
            <a:chOff x="0" y="0"/>
            <a:chExt cx="812800" cy="807396"/>
          </a:xfrm>
        </p:grpSpPr>
        <p:sp>
          <p:nvSpPr>
            <p:cNvPr name="Freeform 19" id="19"/>
            <p:cNvSpPr/>
            <p:nvPr/>
          </p:nvSpPr>
          <p:spPr>
            <a:xfrm flipH="false" flipV="false" rot="0">
              <a:off x="0" y="0"/>
              <a:ext cx="812800" cy="807396"/>
            </a:xfrm>
            <a:custGeom>
              <a:avLst/>
              <a:gdLst/>
              <a:ahLst/>
              <a:cxnLst/>
              <a:rect r="r" b="b" t="t" l="l"/>
              <a:pathLst>
                <a:path h="807396" w="812800">
                  <a:moveTo>
                    <a:pt x="406400" y="0"/>
                  </a:moveTo>
                  <a:cubicBezTo>
                    <a:pt x="181951" y="0"/>
                    <a:pt x="0" y="180742"/>
                    <a:pt x="0" y="403698"/>
                  </a:cubicBezTo>
                  <a:cubicBezTo>
                    <a:pt x="0" y="626654"/>
                    <a:pt x="181951" y="807396"/>
                    <a:pt x="406400" y="807396"/>
                  </a:cubicBezTo>
                  <a:cubicBezTo>
                    <a:pt x="630849" y="807396"/>
                    <a:pt x="812800" y="626654"/>
                    <a:pt x="812800" y="403698"/>
                  </a:cubicBezTo>
                  <a:cubicBezTo>
                    <a:pt x="812800" y="180742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63C8"/>
            </a:solidFill>
          </p:spPr>
        </p:sp>
        <p:sp>
          <p:nvSpPr>
            <p:cNvPr name="TextBox 20" id="20"/>
            <p:cNvSpPr txBox="true"/>
            <p:nvPr/>
          </p:nvSpPr>
          <p:spPr>
            <a:xfrm>
              <a:off x="76200" y="37593"/>
              <a:ext cx="660400" cy="69410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21" id="21"/>
          <p:cNvGrpSpPr/>
          <p:nvPr/>
        </p:nvGrpSpPr>
        <p:grpSpPr>
          <a:xfrm rot="0">
            <a:off x="337567" y="2806459"/>
            <a:ext cx="3888731" cy="2100720"/>
            <a:chOff x="0" y="0"/>
            <a:chExt cx="5184974" cy="2800960"/>
          </a:xfrm>
        </p:grpSpPr>
        <p:sp>
          <p:nvSpPr>
            <p:cNvPr name="Freeform 22" id="22"/>
            <p:cNvSpPr/>
            <p:nvPr/>
          </p:nvSpPr>
          <p:spPr>
            <a:xfrm flipH="false" flipV="false" rot="0">
              <a:off x="0" y="0"/>
              <a:ext cx="5184974" cy="2800960"/>
            </a:xfrm>
            <a:custGeom>
              <a:avLst/>
              <a:gdLst/>
              <a:ahLst/>
              <a:cxnLst/>
              <a:rect r="r" b="b" t="t" l="l"/>
              <a:pathLst>
                <a:path h="2800960" w="5184974">
                  <a:moveTo>
                    <a:pt x="0" y="0"/>
                  </a:moveTo>
                  <a:lnTo>
                    <a:pt x="5184974" y="0"/>
                  </a:lnTo>
                  <a:lnTo>
                    <a:pt x="5184974" y="2800960"/>
                  </a:lnTo>
                  <a:lnTo>
                    <a:pt x="0" y="28009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-19" t="0" r="-19" b="0"/>
              </a:stretch>
            </a:blipFill>
          </p:spPr>
        </p:sp>
        <p:sp>
          <p:nvSpPr>
            <p:cNvPr name="TextBox 23" id="23"/>
            <p:cNvSpPr txBox="true"/>
            <p:nvPr/>
          </p:nvSpPr>
          <p:spPr>
            <a:xfrm rot="-2517589">
              <a:off x="1427692" y="1911492"/>
              <a:ext cx="1095291" cy="55655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505"/>
                </a:lnSpc>
              </a:pPr>
              <a:r>
                <a:rPr lang="en-US" sz="2503" b="true">
                  <a:solidFill>
                    <a:srgbClr val="E3B40A"/>
                  </a:solidFill>
                  <a:latin typeface="Noto Sans Bold"/>
                  <a:ea typeface="Noto Sans Bold"/>
                  <a:cs typeface="Noto Sans Bold"/>
                  <a:sym typeface="Noto Sans Bold"/>
                </a:rPr>
                <a:t>SDA</a:t>
              </a:r>
            </a:p>
          </p:txBody>
        </p:sp>
        <p:sp>
          <p:nvSpPr>
            <p:cNvPr name="TextBox 24" id="24"/>
            <p:cNvSpPr txBox="true"/>
            <p:nvPr/>
          </p:nvSpPr>
          <p:spPr>
            <a:xfrm rot="2399079">
              <a:off x="2643272" y="1919455"/>
              <a:ext cx="1095291" cy="55655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505"/>
                </a:lnSpc>
              </a:pPr>
              <a:r>
                <a:rPr lang="en-US" sz="2503" b="true">
                  <a:solidFill>
                    <a:srgbClr val="E3B40A"/>
                  </a:solidFill>
                  <a:latin typeface="Noto Sans Bold"/>
                  <a:ea typeface="Noto Sans Bold"/>
                  <a:cs typeface="Noto Sans Bold"/>
                  <a:sym typeface="Noto Sans Bold"/>
                </a:rPr>
                <a:t>MCC</a:t>
              </a:r>
            </a:p>
          </p:txBody>
        </p:sp>
      </p:grpSp>
      <p:sp>
        <p:nvSpPr>
          <p:cNvPr name="Freeform 25" id="25"/>
          <p:cNvSpPr/>
          <p:nvPr/>
        </p:nvSpPr>
        <p:spPr>
          <a:xfrm flipH="false" flipV="false" rot="0">
            <a:off x="9735532" y="637925"/>
            <a:ext cx="8317590" cy="5936600"/>
          </a:xfrm>
          <a:custGeom>
            <a:avLst/>
            <a:gdLst/>
            <a:ahLst/>
            <a:cxnLst/>
            <a:rect r="r" b="b" t="t" l="l"/>
            <a:pathLst>
              <a:path h="5936600" w="8317590">
                <a:moveTo>
                  <a:pt x="0" y="0"/>
                </a:moveTo>
                <a:lnTo>
                  <a:pt x="8317590" y="0"/>
                </a:lnTo>
                <a:lnTo>
                  <a:pt x="8317590" y="5936600"/>
                </a:lnTo>
                <a:lnTo>
                  <a:pt x="0" y="5936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26" id="26"/>
          <p:cNvSpPr/>
          <p:nvPr/>
        </p:nvSpPr>
        <p:spPr>
          <a:xfrm flipH="false" flipV="false" rot="-5400000">
            <a:off x="6934051" y="5628981"/>
            <a:ext cx="5602961" cy="266141"/>
          </a:xfrm>
          <a:custGeom>
            <a:avLst/>
            <a:gdLst/>
            <a:ahLst/>
            <a:cxnLst/>
            <a:rect r="r" b="b" t="t" l="l"/>
            <a:pathLst>
              <a:path h="266141" w="5602961">
                <a:moveTo>
                  <a:pt x="0" y="0"/>
                </a:moveTo>
                <a:lnTo>
                  <a:pt x="5602961" y="0"/>
                </a:lnTo>
                <a:lnTo>
                  <a:pt x="5602961" y="266141"/>
                </a:lnTo>
                <a:lnTo>
                  <a:pt x="0" y="26614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27" id="27"/>
          <p:cNvSpPr/>
          <p:nvPr/>
        </p:nvSpPr>
        <p:spPr>
          <a:xfrm flipH="false" flipV="false" rot="0">
            <a:off x="6322939" y="4603478"/>
            <a:ext cx="1357884" cy="4114800"/>
          </a:xfrm>
          <a:custGeom>
            <a:avLst/>
            <a:gdLst/>
            <a:ahLst/>
            <a:cxnLst/>
            <a:rect r="r" b="b" t="t" l="l"/>
            <a:pathLst>
              <a:path h="4114800" w="1357884">
                <a:moveTo>
                  <a:pt x="0" y="0"/>
                </a:moveTo>
                <a:lnTo>
                  <a:pt x="1357884" y="0"/>
                </a:lnTo>
                <a:lnTo>
                  <a:pt x="135788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28" id="28"/>
          <p:cNvGrpSpPr/>
          <p:nvPr/>
        </p:nvGrpSpPr>
        <p:grpSpPr>
          <a:xfrm rot="0">
            <a:off x="4951738" y="2922447"/>
            <a:ext cx="4100285" cy="2214106"/>
            <a:chOff x="0" y="0"/>
            <a:chExt cx="5467047" cy="2952141"/>
          </a:xfrm>
        </p:grpSpPr>
        <p:sp>
          <p:nvSpPr>
            <p:cNvPr name="Freeform 29" id="29"/>
            <p:cNvSpPr/>
            <p:nvPr/>
          </p:nvSpPr>
          <p:spPr>
            <a:xfrm flipH="false" flipV="false" rot="0">
              <a:off x="0" y="0"/>
              <a:ext cx="5467047" cy="2952141"/>
            </a:xfrm>
            <a:custGeom>
              <a:avLst/>
              <a:gdLst/>
              <a:ahLst/>
              <a:cxnLst/>
              <a:rect r="r" b="b" t="t" l="l"/>
              <a:pathLst>
                <a:path h="2952141" w="5467047">
                  <a:moveTo>
                    <a:pt x="0" y="0"/>
                  </a:moveTo>
                  <a:lnTo>
                    <a:pt x="5467047" y="0"/>
                  </a:lnTo>
                  <a:lnTo>
                    <a:pt x="5467047" y="2952141"/>
                  </a:lnTo>
                  <a:lnTo>
                    <a:pt x="0" y="295214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0" t="-1" r="0" b="-1"/>
              </a:stretch>
            </a:blipFill>
          </p:spPr>
        </p:sp>
        <p:sp>
          <p:nvSpPr>
            <p:cNvPr name="TextBox 30" id="30"/>
            <p:cNvSpPr txBox="true"/>
            <p:nvPr/>
          </p:nvSpPr>
          <p:spPr>
            <a:xfrm rot="-2336782">
              <a:off x="1546397" y="1996003"/>
              <a:ext cx="1152462" cy="58070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688"/>
                </a:lnSpc>
              </a:pPr>
              <a:r>
                <a:rPr lang="en-US" sz="2634" b="true">
                  <a:solidFill>
                    <a:srgbClr val="E3B40A"/>
                  </a:solidFill>
                  <a:latin typeface="Noto Sans Bold"/>
                  <a:ea typeface="Noto Sans Bold"/>
                  <a:cs typeface="Noto Sans Bold"/>
                  <a:sym typeface="Noto Sans Bold"/>
                </a:rPr>
                <a:t>SDA</a:t>
              </a:r>
            </a:p>
          </p:txBody>
        </p:sp>
        <p:sp>
          <p:nvSpPr>
            <p:cNvPr name="TextBox 31" id="31"/>
            <p:cNvSpPr txBox="true"/>
            <p:nvPr/>
          </p:nvSpPr>
          <p:spPr>
            <a:xfrm rot="2485283">
              <a:off x="2781481" y="2033653"/>
              <a:ext cx="1152462" cy="58070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688"/>
                </a:lnSpc>
              </a:pPr>
              <a:r>
                <a:rPr lang="en-US" sz="2634" b="true">
                  <a:solidFill>
                    <a:srgbClr val="E3B40A"/>
                  </a:solidFill>
                  <a:latin typeface="Noto Sans Bold"/>
                  <a:ea typeface="Noto Sans Bold"/>
                  <a:cs typeface="Noto Sans Bold"/>
                  <a:sym typeface="Noto Sans Bold"/>
                </a:rPr>
                <a:t>MCC</a:t>
              </a:r>
            </a:p>
          </p:txBody>
        </p:sp>
      </p:grpSp>
      <p:sp>
        <p:nvSpPr>
          <p:cNvPr name="Freeform 32" id="32"/>
          <p:cNvSpPr/>
          <p:nvPr/>
        </p:nvSpPr>
        <p:spPr>
          <a:xfrm flipH="false" flipV="false" rot="0">
            <a:off x="3147391" y="7256129"/>
            <a:ext cx="2081040" cy="2774720"/>
          </a:xfrm>
          <a:custGeom>
            <a:avLst/>
            <a:gdLst/>
            <a:ahLst/>
            <a:cxnLst/>
            <a:rect r="r" b="b" t="t" l="l"/>
            <a:pathLst>
              <a:path h="2774720" w="2081040">
                <a:moveTo>
                  <a:pt x="0" y="0"/>
                </a:moveTo>
                <a:lnTo>
                  <a:pt x="2081041" y="0"/>
                </a:lnTo>
                <a:lnTo>
                  <a:pt x="2081041" y="2774720"/>
                </a:lnTo>
                <a:lnTo>
                  <a:pt x="0" y="277472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TextBox 33" id="33"/>
          <p:cNvSpPr txBox="true"/>
          <p:nvPr/>
        </p:nvSpPr>
        <p:spPr>
          <a:xfrm rot="0">
            <a:off x="1250774" y="1438034"/>
            <a:ext cx="7679223" cy="136842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200"/>
              </a:lnSpc>
              <a:spcBef>
                <a:spcPct val="0"/>
              </a:spcBef>
            </a:pPr>
            <a:r>
              <a:rPr lang="en-US" b="true" sz="8000">
                <a:solidFill>
                  <a:srgbClr val="0E4D8D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COLLAR &amp; TIE</a:t>
            </a:r>
          </a:p>
        </p:txBody>
      </p:sp>
      <p:sp>
        <p:nvSpPr>
          <p:cNvPr name="TextBox 34" id="34"/>
          <p:cNvSpPr txBox="true"/>
          <p:nvPr/>
        </p:nvSpPr>
        <p:spPr>
          <a:xfrm rot="0">
            <a:off x="11702991" y="1352309"/>
            <a:ext cx="5306511" cy="145414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200"/>
              </a:lnSpc>
              <a:spcBef>
                <a:spcPct val="0"/>
              </a:spcBef>
            </a:pPr>
            <a:r>
              <a:rPr lang="en-US" b="true" sz="8000">
                <a:solidFill>
                  <a:srgbClr val="0E4D8D"/>
                </a:solidFill>
                <a:latin typeface="Poppins Ultra-Bold"/>
                <a:ea typeface="Poppins Ultra-Bold"/>
                <a:cs typeface="Poppins Ultra-Bold"/>
                <a:sym typeface="Poppins Ultra-Bold"/>
              </a:rPr>
              <a:t>EPAULETS</a:t>
            </a:r>
          </a:p>
        </p:txBody>
      </p:sp>
      <p:sp>
        <p:nvSpPr>
          <p:cNvPr name="TextBox 35" id="35"/>
          <p:cNvSpPr txBox="true"/>
          <p:nvPr/>
        </p:nvSpPr>
        <p:spPr>
          <a:xfrm rot="0">
            <a:off x="10824850" y="6584678"/>
            <a:ext cx="2613394" cy="67145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515"/>
              </a:lnSpc>
              <a:spcBef>
                <a:spcPct val="0"/>
              </a:spcBef>
            </a:pPr>
            <a:r>
              <a:rPr lang="en-US" b="true" sz="3939">
                <a:solidFill>
                  <a:srgbClr val="0E4D8D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Male</a:t>
            </a:r>
          </a:p>
        </p:txBody>
      </p:sp>
      <p:sp>
        <p:nvSpPr>
          <p:cNvPr name="TextBox 36" id="36"/>
          <p:cNvSpPr txBox="true"/>
          <p:nvPr/>
        </p:nvSpPr>
        <p:spPr>
          <a:xfrm rot="0">
            <a:off x="15579621" y="6386794"/>
            <a:ext cx="2613394" cy="67145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515"/>
              </a:lnSpc>
              <a:spcBef>
                <a:spcPct val="0"/>
              </a:spcBef>
            </a:pPr>
            <a:r>
              <a:rPr lang="en-US" b="true" sz="3939">
                <a:solidFill>
                  <a:srgbClr val="0E4D8D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Female</a:t>
            </a:r>
          </a:p>
        </p:txBody>
      </p:sp>
      <p:sp>
        <p:nvSpPr>
          <p:cNvPr name="TextBox 37" id="37"/>
          <p:cNvSpPr txBox="true"/>
          <p:nvPr/>
        </p:nvSpPr>
        <p:spPr>
          <a:xfrm rot="0">
            <a:off x="5776886" y="8787773"/>
            <a:ext cx="2613394" cy="67145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515"/>
              </a:lnSpc>
              <a:spcBef>
                <a:spcPct val="0"/>
              </a:spcBef>
            </a:pPr>
            <a:r>
              <a:rPr lang="en-US" b="true" sz="3939">
                <a:solidFill>
                  <a:srgbClr val="0E4D8D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Male</a:t>
            </a:r>
          </a:p>
        </p:txBody>
      </p:sp>
      <p:sp>
        <p:nvSpPr>
          <p:cNvPr name="TextBox 38" id="38"/>
          <p:cNvSpPr txBox="true"/>
          <p:nvPr/>
        </p:nvSpPr>
        <p:spPr>
          <a:xfrm rot="0">
            <a:off x="885092" y="6198887"/>
            <a:ext cx="2613394" cy="67145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515"/>
              </a:lnSpc>
              <a:spcBef>
                <a:spcPct val="0"/>
              </a:spcBef>
            </a:pPr>
            <a:r>
              <a:rPr lang="en-US" b="true" sz="3939">
                <a:solidFill>
                  <a:srgbClr val="0E4D8D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Female</a:t>
            </a:r>
          </a:p>
        </p:txBody>
      </p:sp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1297707" y="6852531"/>
            <a:ext cx="2326407" cy="2310939"/>
            <a:chOff x="0" y="0"/>
            <a:chExt cx="812800" cy="807396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812800" cy="807396"/>
            </a:xfrm>
            <a:custGeom>
              <a:avLst/>
              <a:gdLst/>
              <a:ahLst/>
              <a:cxnLst/>
              <a:rect r="r" b="b" t="t" l="l"/>
              <a:pathLst>
                <a:path h="807396" w="812800">
                  <a:moveTo>
                    <a:pt x="406400" y="0"/>
                  </a:moveTo>
                  <a:cubicBezTo>
                    <a:pt x="181951" y="0"/>
                    <a:pt x="0" y="180742"/>
                    <a:pt x="0" y="403698"/>
                  </a:cubicBezTo>
                  <a:cubicBezTo>
                    <a:pt x="0" y="626654"/>
                    <a:pt x="181951" y="807396"/>
                    <a:pt x="406400" y="807396"/>
                  </a:cubicBezTo>
                  <a:cubicBezTo>
                    <a:pt x="630849" y="807396"/>
                    <a:pt x="812800" y="626654"/>
                    <a:pt x="812800" y="403698"/>
                  </a:cubicBezTo>
                  <a:cubicBezTo>
                    <a:pt x="812800" y="180742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E4D8D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76200" y="37593"/>
              <a:ext cx="660400" cy="69410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-1028754" y="8563532"/>
            <a:ext cx="3470007" cy="3446936"/>
            <a:chOff x="0" y="0"/>
            <a:chExt cx="812800" cy="807396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812800" cy="807396"/>
            </a:xfrm>
            <a:custGeom>
              <a:avLst/>
              <a:gdLst/>
              <a:ahLst/>
              <a:cxnLst/>
              <a:rect r="r" b="b" t="t" l="l"/>
              <a:pathLst>
                <a:path h="807396" w="812800">
                  <a:moveTo>
                    <a:pt x="406400" y="0"/>
                  </a:moveTo>
                  <a:cubicBezTo>
                    <a:pt x="181951" y="0"/>
                    <a:pt x="0" y="180742"/>
                    <a:pt x="0" y="403698"/>
                  </a:cubicBezTo>
                  <a:cubicBezTo>
                    <a:pt x="0" y="626654"/>
                    <a:pt x="181951" y="807396"/>
                    <a:pt x="406400" y="807396"/>
                  </a:cubicBezTo>
                  <a:cubicBezTo>
                    <a:pt x="630849" y="807396"/>
                    <a:pt x="812800" y="626654"/>
                    <a:pt x="812800" y="403698"/>
                  </a:cubicBezTo>
                  <a:cubicBezTo>
                    <a:pt x="812800" y="180742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63C8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76200" y="37593"/>
              <a:ext cx="660400" cy="69410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8" id="8"/>
          <p:cNvGrpSpPr/>
          <p:nvPr/>
        </p:nvGrpSpPr>
        <p:grpSpPr>
          <a:xfrm rot="0">
            <a:off x="706249" y="637925"/>
            <a:ext cx="1089050" cy="1081809"/>
            <a:chOff x="0" y="0"/>
            <a:chExt cx="812800" cy="807396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812800" cy="807396"/>
            </a:xfrm>
            <a:custGeom>
              <a:avLst/>
              <a:gdLst/>
              <a:ahLst/>
              <a:cxnLst/>
              <a:rect r="r" b="b" t="t" l="l"/>
              <a:pathLst>
                <a:path h="807396" w="812800">
                  <a:moveTo>
                    <a:pt x="406400" y="0"/>
                  </a:moveTo>
                  <a:cubicBezTo>
                    <a:pt x="181951" y="0"/>
                    <a:pt x="0" y="180742"/>
                    <a:pt x="0" y="403698"/>
                  </a:cubicBezTo>
                  <a:cubicBezTo>
                    <a:pt x="0" y="626654"/>
                    <a:pt x="181951" y="807396"/>
                    <a:pt x="406400" y="807396"/>
                  </a:cubicBezTo>
                  <a:cubicBezTo>
                    <a:pt x="630849" y="807396"/>
                    <a:pt x="812800" y="626654"/>
                    <a:pt x="812800" y="403698"/>
                  </a:cubicBezTo>
                  <a:cubicBezTo>
                    <a:pt x="812800" y="180742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63C8"/>
            </a:solidFill>
          </p:spPr>
        </p:sp>
        <p:sp>
          <p:nvSpPr>
            <p:cNvPr name="TextBox 10" id="10"/>
            <p:cNvSpPr txBox="true"/>
            <p:nvPr/>
          </p:nvSpPr>
          <p:spPr>
            <a:xfrm>
              <a:off x="76200" y="37593"/>
              <a:ext cx="660400" cy="69410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11" id="11"/>
          <p:cNvGrpSpPr/>
          <p:nvPr/>
        </p:nvGrpSpPr>
        <p:grpSpPr>
          <a:xfrm rot="0">
            <a:off x="16714775" y="637925"/>
            <a:ext cx="1089050" cy="1081809"/>
            <a:chOff x="0" y="0"/>
            <a:chExt cx="812800" cy="807396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812800" cy="807396"/>
            </a:xfrm>
            <a:custGeom>
              <a:avLst/>
              <a:gdLst/>
              <a:ahLst/>
              <a:cxnLst/>
              <a:rect r="r" b="b" t="t" l="l"/>
              <a:pathLst>
                <a:path h="807396" w="812800">
                  <a:moveTo>
                    <a:pt x="406400" y="0"/>
                  </a:moveTo>
                  <a:cubicBezTo>
                    <a:pt x="181951" y="0"/>
                    <a:pt x="0" y="180742"/>
                    <a:pt x="0" y="403698"/>
                  </a:cubicBezTo>
                  <a:cubicBezTo>
                    <a:pt x="0" y="626654"/>
                    <a:pt x="181951" y="807396"/>
                    <a:pt x="406400" y="807396"/>
                  </a:cubicBezTo>
                  <a:cubicBezTo>
                    <a:pt x="630849" y="807396"/>
                    <a:pt x="812800" y="626654"/>
                    <a:pt x="812800" y="403698"/>
                  </a:cubicBezTo>
                  <a:cubicBezTo>
                    <a:pt x="812800" y="180742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63C8"/>
            </a:solidFill>
          </p:spPr>
        </p:sp>
        <p:sp>
          <p:nvSpPr>
            <p:cNvPr name="TextBox 13" id="13"/>
            <p:cNvSpPr txBox="true"/>
            <p:nvPr/>
          </p:nvSpPr>
          <p:spPr>
            <a:xfrm>
              <a:off x="76200" y="37593"/>
              <a:ext cx="660400" cy="69410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14" id="14"/>
          <p:cNvGrpSpPr/>
          <p:nvPr/>
        </p:nvGrpSpPr>
        <p:grpSpPr>
          <a:xfrm rot="0">
            <a:off x="17347146" y="7151912"/>
            <a:ext cx="2326407" cy="2310939"/>
            <a:chOff x="0" y="0"/>
            <a:chExt cx="812800" cy="807396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812800" cy="807396"/>
            </a:xfrm>
            <a:custGeom>
              <a:avLst/>
              <a:gdLst/>
              <a:ahLst/>
              <a:cxnLst/>
              <a:rect r="r" b="b" t="t" l="l"/>
              <a:pathLst>
                <a:path h="807396" w="812800">
                  <a:moveTo>
                    <a:pt x="406400" y="0"/>
                  </a:moveTo>
                  <a:cubicBezTo>
                    <a:pt x="181951" y="0"/>
                    <a:pt x="0" y="180742"/>
                    <a:pt x="0" y="403698"/>
                  </a:cubicBezTo>
                  <a:cubicBezTo>
                    <a:pt x="0" y="626654"/>
                    <a:pt x="181951" y="807396"/>
                    <a:pt x="406400" y="807396"/>
                  </a:cubicBezTo>
                  <a:cubicBezTo>
                    <a:pt x="630849" y="807396"/>
                    <a:pt x="812800" y="626654"/>
                    <a:pt x="812800" y="403698"/>
                  </a:cubicBezTo>
                  <a:cubicBezTo>
                    <a:pt x="812800" y="180742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E4D8D"/>
            </a:solidFill>
          </p:spPr>
        </p:sp>
        <p:sp>
          <p:nvSpPr>
            <p:cNvPr name="TextBox 16" id="16"/>
            <p:cNvSpPr txBox="true"/>
            <p:nvPr/>
          </p:nvSpPr>
          <p:spPr>
            <a:xfrm>
              <a:off x="76200" y="37593"/>
              <a:ext cx="660400" cy="69410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17" id="17"/>
          <p:cNvGrpSpPr/>
          <p:nvPr/>
        </p:nvGrpSpPr>
        <p:grpSpPr>
          <a:xfrm rot="0">
            <a:off x="16203546" y="8307381"/>
            <a:ext cx="3470007" cy="3446936"/>
            <a:chOff x="0" y="0"/>
            <a:chExt cx="812800" cy="807396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0" y="0"/>
              <a:ext cx="812800" cy="807396"/>
            </a:xfrm>
            <a:custGeom>
              <a:avLst/>
              <a:gdLst/>
              <a:ahLst/>
              <a:cxnLst/>
              <a:rect r="r" b="b" t="t" l="l"/>
              <a:pathLst>
                <a:path h="807396" w="812800">
                  <a:moveTo>
                    <a:pt x="406400" y="0"/>
                  </a:moveTo>
                  <a:cubicBezTo>
                    <a:pt x="181951" y="0"/>
                    <a:pt x="0" y="180742"/>
                    <a:pt x="0" y="403698"/>
                  </a:cubicBezTo>
                  <a:cubicBezTo>
                    <a:pt x="0" y="626654"/>
                    <a:pt x="181951" y="807396"/>
                    <a:pt x="406400" y="807396"/>
                  </a:cubicBezTo>
                  <a:cubicBezTo>
                    <a:pt x="630849" y="807396"/>
                    <a:pt x="812800" y="626654"/>
                    <a:pt x="812800" y="403698"/>
                  </a:cubicBezTo>
                  <a:cubicBezTo>
                    <a:pt x="812800" y="180742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63C8"/>
            </a:solidFill>
          </p:spPr>
        </p:sp>
        <p:sp>
          <p:nvSpPr>
            <p:cNvPr name="TextBox 19" id="19"/>
            <p:cNvSpPr txBox="true"/>
            <p:nvPr/>
          </p:nvSpPr>
          <p:spPr>
            <a:xfrm>
              <a:off x="76200" y="37593"/>
              <a:ext cx="660400" cy="69410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20" id="20"/>
          <p:cNvSpPr/>
          <p:nvPr/>
        </p:nvSpPr>
        <p:spPr>
          <a:xfrm flipH="false" flipV="false" rot="0">
            <a:off x="9144000" y="2331306"/>
            <a:ext cx="6345812" cy="7699544"/>
          </a:xfrm>
          <a:custGeom>
            <a:avLst/>
            <a:gdLst/>
            <a:ahLst/>
            <a:cxnLst/>
            <a:rect r="r" b="b" t="t" l="l"/>
            <a:pathLst>
              <a:path h="7699544" w="6345812">
                <a:moveTo>
                  <a:pt x="0" y="0"/>
                </a:moveTo>
                <a:lnTo>
                  <a:pt x="6345812" y="0"/>
                </a:lnTo>
                <a:lnTo>
                  <a:pt x="6345812" y="7699543"/>
                </a:lnTo>
                <a:lnTo>
                  <a:pt x="0" y="769954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890" r="0" b="0"/>
            </a:stretch>
          </a:blipFill>
        </p:spPr>
      </p:sp>
      <p:sp>
        <p:nvSpPr>
          <p:cNvPr name="Freeform 21" id="21"/>
          <p:cNvSpPr/>
          <p:nvPr/>
        </p:nvSpPr>
        <p:spPr>
          <a:xfrm flipH="false" flipV="false" rot="0">
            <a:off x="2839586" y="2331306"/>
            <a:ext cx="5774658" cy="7699544"/>
          </a:xfrm>
          <a:custGeom>
            <a:avLst/>
            <a:gdLst/>
            <a:ahLst/>
            <a:cxnLst/>
            <a:rect r="r" b="b" t="t" l="l"/>
            <a:pathLst>
              <a:path h="7699544" w="5774658">
                <a:moveTo>
                  <a:pt x="0" y="0"/>
                </a:moveTo>
                <a:lnTo>
                  <a:pt x="5774657" y="0"/>
                </a:lnTo>
                <a:lnTo>
                  <a:pt x="5774657" y="7699543"/>
                </a:lnTo>
                <a:lnTo>
                  <a:pt x="0" y="769954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22" id="22"/>
          <p:cNvSpPr txBox="true"/>
          <p:nvPr/>
        </p:nvSpPr>
        <p:spPr>
          <a:xfrm rot="0">
            <a:off x="1937275" y="437468"/>
            <a:ext cx="14502159" cy="124328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220"/>
              </a:lnSpc>
              <a:spcBef>
                <a:spcPct val="0"/>
              </a:spcBef>
            </a:pPr>
            <a:r>
              <a:rPr lang="en-US" b="true" sz="7300">
                <a:solidFill>
                  <a:srgbClr val="0E4D8D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COLLAR &amp; TIE PIN PLACEMENT</a:t>
            </a:r>
          </a:p>
        </p:txBody>
      </p:sp>
    </p:spTree>
  </p:cSld>
  <p:clrMapOvr>
    <a:masterClrMapping/>
  </p:clrMapOvr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1297707" y="6852531"/>
            <a:ext cx="2326407" cy="2310939"/>
            <a:chOff x="0" y="0"/>
            <a:chExt cx="812800" cy="807396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812800" cy="807396"/>
            </a:xfrm>
            <a:custGeom>
              <a:avLst/>
              <a:gdLst/>
              <a:ahLst/>
              <a:cxnLst/>
              <a:rect r="r" b="b" t="t" l="l"/>
              <a:pathLst>
                <a:path h="807396" w="812800">
                  <a:moveTo>
                    <a:pt x="406400" y="0"/>
                  </a:moveTo>
                  <a:cubicBezTo>
                    <a:pt x="181951" y="0"/>
                    <a:pt x="0" y="180742"/>
                    <a:pt x="0" y="403698"/>
                  </a:cubicBezTo>
                  <a:cubicBezTo>
                    <a:pt x="0" y="626654"/>
                    <a:pt x="181951" y="807396"/>
                    <a:pt x="406400" y="807396"/>
                  </a:cubicBezTo>
                  <a:cubicBezTo>
                    <a:pt x="630849" y="807396"/>
                    <a:pt x="812800" y="626654"/>
                    <a:pt x="812800" y="403698"/>
                  </a:cubicBezTo>
                  <a:cubicBezTo>
                    <a:pt x="812800" y="180742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E4D8D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76200" y="37593"/>
              <a:ext cx="660400" cy="69410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-1028754" y="8563532"/>
            <a:ext cx="3470007" cy="3446936"/>
            <a:chOff x="0" y="0"/>
            <a:chExt cx="812800" cy="807396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812800" cy="807396"/>
            </a:xfrm>
            <a:custGeom>
              <a:avLst/>
              <a:gdLst/>
              <a:ahLst/>
              <a:cxnLst/>
              <a:rect r="r" b="b" t="t" l="l"/>
              <a:pathLst>
                <a:path h="807396" w="812800">
                  <a:moveTo>
                    <a:pt x="406400" y="0"/>
                  </a:moveTo>
                  <a:cubicBezTo>
                    <a:pt x="181951" y="0"/>
                    <a:pt x="0" y="180742"/>
                    <a:pt x="0" y="403698"/>
                  </a:cubicBezTo>
                  <a:cubicBezTo>
                    <a:pt x="0" y="626654"/>
                    <a:pt x="181951" y="807396"/>
                    <a:pt x="406400" y="807396"/>
                  </a:cubicBezTo>
                  <a:cubicBezTo>
                    <a:pt x="630849" y="807396"/>
                    <a:pt x="812800" y="626654"/>
                    <a:pt x="812800" y="403698"/>
                  </a:cubicBezTo>
                  <a:cubicBezTo>
                    <a:pt x="812800" y="180742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63C8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76200" y="37593"/>
              <a:ext cx="660400" cy="69410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8" id="8"/>
          <p:cNvGrpSpPr/>
          <p:nvPr/>
        </p:nvGrpSpPr>
        <p:grpSpPr>
          <a:xfrm rot="0">
            <a:off x="706249" y="637925"/>
            <a:ext cx="1089050" cy="1081809"/>
            <a:chOff x="0" y="0"/>
            <a:chExt cx="812800" cy="807396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812800" cy="807396"/>
            </a:xfrm>
            <a:custGeom>
              <a:avLst/>
              <a:gdLst/>
              <a:ahLst/>
              <a:cxnLst/>
              <a:rect r="r" b="b" t="t" l="l"/>
              <a:pathLst>
                <a:path h="807396" w="812800">
                  <a:moveTo>
                    <a:pt x="406400" y="0"/>
                  </a:moveTo>
                  <a:cubicBezTo>
                    <a:pt x="181951" y="0"/>
                    <a:pt x="0" y="180742"/>
                    <a:pt x="0" y="403698"/>
                  </a:cubicBezTo>
                  <a:cubicBezTo>
                    <a:pt x="0" y="626654"/>
                    <a:pt x="181951" y="807396"/>
                    <a:pt x="406400" y="807396"/>
                  </a:cubicBezTo>
                  <a:cubicBezTo>
                    <a:pt x="630849" y="807396"/>
                    <a:pt x="812800" y="626654"/>
                    <a:pt x="812800" y="403698"/>
                  </a:cubicBezTo>
                  <a:cubicBezTo>
                    <a:pt x="812800" y="180742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63C8"/>
            </a:solidFill>
          </p:spPr>
        </p:sp>
        <p:sp>
          <p:nvSpPr>
            <p:cNvPr name="TextBox 10" id="10"/>
            <p:cNvSpPr txBox="true"/>
            <p:nvPr/>
          </p:nvSpPr>
          <p:spPr>
            <a:xfrm>
              <a:off x="76200" y="37593"/>
              <a:ext cx="660400" cy="69410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11" id="11"/>
          <p:cNvGrpSpPr/>
          <p:nvPr/>
        </p:nvGrpSpPr>
        <p:grpSpPr>
          <a:xfrm rot="0">
            <a:off x="16714775" y="637925"/>
            <a:ext cx="1089050" cy="1081809"/>
            <a:chOff x="0" y="0"/>
            <a:chExt cx="812800" cy="807396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812800" cy="807396"/>
            </a:xfrm>
            <a:custGeom>
              <a:avLst/>
              <a:gdLst/>
              <a:ahLst/>
              <a:cxnLst/>
              <a:rect r="r" b="b" t="t" l="l"/>
              <a:pathLst>
                <a:path h="807396" w="812800">
                  <a:moveTo>
                    <a:pt x="406400" y="0"/>
                  </a:moveTo>
                  <a:cubicBezTo>
                    <a:pt x="181951" y="0"/>
                    <a:pt x="0" y="180742"/>
                    <a:pt x="0" y="403698"/>
                  </a:cubicBezTo>
                  <a:cubicBezTo>
                    <a:pt x="0" y="626654"/>
                    <a:pt x="181951" y="807396"/>
                    <a:pt x="406400" y="807396"/>
                  </a:cubicBezTo>
                  <a:cubicBezTo>
                    <a:pt x="630849" y="807396"/>
                    <a:pt x="812800" y="626654"/>
                    <a:pt x="812800" y="403698"/>
                  </a:cubicBezTo>
                  <a:cubicBezTo>
                    <a:pt x="812800" y="180742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63C8"/>
            </a:solidFill>
          </p:spPr>
        </p:sp>
        <p:sp>
          <p:nvSpPr>
            <p:cNvPr name="TextBox 13" id="13"/>
            <p:cNvSpPr txBox="true"/>
            <p:nvPr/>
          </p:nvSpPr>
          <p:spPr>
            <a:xfrm>
              <a:off x="76200" y="37593"/>
              <a:ext cx="660400" cy="69410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14" id="14"/>
          <p:cNvGrpSpPr/>
          <p:nvPr/>
        </p:nvGrpSpPr>
        <p:grpSpPr>
          <a:xfrm rot="0">
            <a:off x="17347146" y="7151912"/>
            <a:ext cx="2326407" cy="2310939"/>
            <a:chOff x="0" y="0"/>
            <a:chExt cx="812800" cy="807396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812800" cy="807396"/>
            </a:xfrm>
            <a:custGeom>
              <a:avLst/>
              <a:gdLst/>
              <a:ahLst/>
              <a:cxnLst/>
              <a:rect r="r" b="b" t="t" l="l"/>
              <a:pathLst>
                <a:path h="807396" w="812800">
                  <a:moveTo>
                    <a:pt x="406400" y="0"/>
                  </a:moveTo>
                  <a:cubicBezTo>
                    <a:pt x="181951" y="0"/>
                    <a:pt x="0" y="180742"/>
                    <a:pt x="0" y="403698"/>
                  </a:cubicBezTo>
                  <a:cubicBezTo>
                    <a:pt x="0" y="626654"/>
                    <a:pt x="181951" y="807396"/>
                    <a:pt x="406400" y="807396"/>
                  </a:cubicBezTo>
                  <a:cubicBezTo>
                    <a:pt x="630849" y="807396"/>
                    <a:pt x="812800" y="626654"/>
                    <a:pt x="812800" y="403698"/>
                  </a:cubicBezTo>
                  <a:cubicBezTo>
                    <a:pt x="812800" y="180742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E4D8D"/>
            </a:solidFill>
          </p:spPr>
        </p:sp>
        <p:sp>
          <p:nvSpPr>
            <p:cNvPr name="TextBox 16" id="16"/>
            <p:cNvSpPr txBox="true"/>
            <p:nvPr/>
          </p:nvSpPr>
          <p:spPr>
            <a:xfrm>
              <a:off x="76200" y="37593"/>
              <a:ext cx="660400" cy="69410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17" id="17"/>
          <p:cNvGrpSpPr/>
          <p:nvPr/>
        </p:nvGrpSpPr>
        <p:grpSpPr>
          <a:xfrm rot="0">
            <a:off x="16203546" y="8307381"/>
            <a:ext cx="3470007" cy="3446936"/>
            <a:chOff x="0" y="0"/>
            <a:chExt cx="812800" cy="807396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0" y="0"/>
              <a:ext cx="812800" cy="807396"/>
            </a:xfrm>
            <a:custGeom>
              <a:avLst/>
              <a:gdLst/>
              <a:ahLst/>
              <a:cxnLst/>
              <a:rect r="r" b="b" t="t" l="l"/>
              <a:pathLst>
                <a:path h="807396" w="812800">
                  <a:moveTo>
                    <a:pt x="406400" y="0"/>
                  </a:moveTo>
                  <a:cubicBezTo>
                    <a:pt x="181951" y="0"/>
                    <a:pt x="0" y="180742"/>
                    <a:pt x="0" y="403698"/>
                  </a:cubicBezTo>
                  <a:cubicBezTo>
                    <a:pt x="0" y="626654"/>
                    <a:pt x="181951" y="807396"/>
                    <a:pt x="406400" y="807396"/>
                  </a:cubicBezTo>
                  <a:cubicBezTo>
                    <a:pt x="630849" y="807396"/>
                    <a:pt x="812800" y="626654"/>
                    <a:pt x="812800" y="403698"/>
                  </a:cubicBezTo>
                  <a:cubicBezTo>
                    <a:pt x="812800" y="180742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63C8"/>
            </a:solidFill>
          </p:spPr>
        </p:sp>
        <p:sp>
          <p:nvSpPr>
            <p:cNvPr name="TextBox 19" id="19"/>
            <p:cNvSpPr txBox="true"/>
            <p:nvPr/>
          </p:nvSpPr>
          <p:spPr>
            <a:xfrm>
              <a:off x="76200" y="37593"/>
              <a:ext cx="660400" cy="69410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20" id="20"/>
          <p:cNvSpPr/>
          <p:nvPr/>
        </p:nvSpPr>
        <p:spPr>
          <a:xfrm flipH="false" flipV="false" rot="-5400000">
            <a:off x="6934051" y="5628981"/>
            <a:ext cx="5602961" cy="266141"/>
          </a:xfrm>
          <a:custGeom>
            <a:avLst/>
            <a:gdLst/>
            <a:ahLst/>
            <a:cxnLst/>
            <a:rect r="r" b="b" t="t" l="l"/>
            <a:pathLst>
              <a:path h="266141" w="5602961">
                <a:moveTo>
                  <a:pt x="0" y="0"/>
                </a:moveTo>
                <a:lnTo>
                  <a:pt x="5602961" y="0"/>
                </a:lnTo>
                <a:lnTo>
                  <a:pt x="5602961" y="266141"/>
                </a:lnTo>
                <a:lnTo>
                  <a:pt x="0" y="26614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21" id="21"/>
          <p:cNvSpPr/>
          <p:nvPr/>
        </p:nvSpPr>
        <p:spPr>
          <a:xfrm flipH="false" flipV="false" rot="0">
            <a:off x="11994733" y="1028700"/>
            <a:ext cx="5563574" cy="2774833"/>
          </a:xfrm>
          <a:custGeom>
            <a:avLst/>
            <a:gdLst/>
            <a:ahLst/>
            <a:cxnLst/>
            <a:rect r="r" b="b" t="t" l="l"/>
            <a:pathLst>
              <a:path h="2774833" w="5563574">
                <a:moveTo>
                  <a:pt x="0" y="0"/>
                </a:moveTo>
                <a:lnTo>
                  <a:pt x="5563575" y="0"/>
                </a:lnTo>
                <a:lnTo>
                  <a:pt x="5563575" y="2774833"/>
                </a:lnTo>
                <a:lnTo>
                  <a:pt x="0" y="277483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2" id="22"/>
          <p:cNvSpPr/>
          <p:nvPr/>
        </p:nvSpPr>
        <p:spPr>
          <a:xfrm flipH="false" flipV="false" rot="0">
            <a:off x="10325802" y="3157507"/>
            <a:ext cx="5563574" cy="2774833"/>
          </a:xfrm>
          <a:custGeom>
            <a:avLst/>
            <a:gdLst/>
            <a:ahLst/>
            <a:cxnLst/>
            <a:rect r="r" b="b" t="t" l="l"/>
            <a:pathLst>
              <a:path h="2774833" w="5563574">
                <a:moveTo>
                  <a:pt x="0" y="0"/>
                </a:moveTo>
                <a:lnTo>
                  <a:pt x="5563574" y="0"/>
                </a:lnTo>
                <a:lnTo>
                  <a:pt x="5563574" y="2774833"/>
                </a:lnTo>
                <a:lnTo>
                  <a:pt x="0" y="277483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3" id="23"/>
          <p:cNvSpPr/>
          <p:nvPr/>
        </p:nvSpPr>
        <p:spPr>
          <a:xfrm flipH="false" flipV="false" rot="0">
            <a:off x="295925" y="2014288"/>
            <a:ext cx="5870063" cy="2597503"/>
          </a:xfrm>
          <a:custGeom>
            <a:avLst/>
            <a:gdLst/>
            <a:ahLst/>
            <a:cxnLst/>
            <a:rect r="r" b="b" t="t" l="l"/>
            <a:pathLst>
              <a:path h="2597503" w="5870063">
                <a:moveTo>
                  <a:pt x="0" y="0"/>
                </a:moveTo>
                <a:lnTo>
                  <a:pt x="5870062" y="0"/>
                </a:lnTo>
                <a:lnTo>
                  <a:pt x="5870062" y="2597503"/>
                </a:lnTo>
                <a:lnTo>
                  <a:pt x="0" y="259750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4" id="24"/>
          <p:cNvSpPr/>
          <p:nvPr/>
        </p:nvSpPr>
        <p:spPr>
          <a:xfrm flipH="false" flipV="false" rot="0">
            <a:off x="1250774" y="4617870"/>
            <a:ext cx="5726648" cy="2534042"/>
          </a:xfrm>
          <a:custGeom>
            <a:avLst/>
            <a:gdLst/>
            <a:ahLst/>
            <a:cxnLst/>
            <a:rect r="r" b="b" t="t" l="l"/>
            <a:pathLst>
              <a:path h="2534042" w="5726648">
                <a:moveTo>
                  <a:pt x="0" y="0"/>
                </a:moveTo>
                <a:lnTo>
                  <a:pt x="5726648" y="0"/>
                </a:lnTo>
                <a:lnTo>
                  <a:pt x="5726648" y="2534042"/>
                </a:lnTo>
                <a:lnTo>
                  <a:pt x="0" y="253404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5" id="25"/>
          <p:cNvSpPr/>
          <p:nvPr/>
        </p:nvSpPr>
        <p:spPr>
          <a:xfrm flipH="false" flipV="false" rot="0">
            <a:off x="6622278" y="3157507"/>
            <a:ext cx="2079630" cy="2727384"/>
          </a:xfrm>
          <a:custGeom>
            <a:avLst/>
            <a:gdLst/>
            <a:ahLst/>
            <a:cxnLst/>
            <a:rect r="r" b="b" t="t" l="l"/>
            <a:pathLst>
              <a:path h="2727384" w="2079630">
                <a:moveTo>
                  <a:pt x="0" y="0"/>
                </a:moveTo>
                <a:lnTo>
                  <a:pt x="2079630" y="0"/>
                </a:lnTo>
                <a:lnTo>
                  <a:pt x="2079630" y="2727384"/>
                </a:lnTo>
                <a:lnTo>
                  <a:pt x="0" y="272738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6" id="26"/>
          <p:cNvSpPr/>
          <p:nvPr/>
        </p:nvSpPr>
        <p:spPr>
          <a:xfrm flipH="false" flipV="false" rot="0">
            <a:off x="16512426" y="3803533"/>
            <a:ext cx="1493749" cy="2637966"/>
          </a:xfrm>
          <a:custGeom>
            <a:avLst/>
            <a:gdLst/>
            <a:ahLst/>
            <a:cxnLst/>
            <a:rect r="r" b="b" t="t" l="l"/>
            <a:pathLst>
              <a:path h="2637966" w="1493749">
                <a:moveTo>
                  <a:pt x="0" y="0"/>
                </a:moveTo>
                <a:lnTo>
                  <a:pt x="1493748" y="0"/>
                </a:lnTo>
                <a:lnTo>
                  <a:pt x="1493748" y="2637966"/>
                </a:lnTo>
                <a:lnTo>
                  <a:pt x="0" y="263796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27" id="27"/>
          <p:cNvSpPr txBox="true"/>
          <p:nvPr/>
        </p:nvSpPr>
        <p:spPr>
          <a:xfrm rot="0">
            <a:off x="4008884" y="8844561"/>
            <a:ext cx="2613394" cy="71317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515"/>
              </a:lnSpc>
              <a:spcBef>
                <a:spcPct val="0"/>
              </a:spcBef>
            </a:pPr>
            <a:r>
              <a:rPr lang="en-US" b="true" sz="3939">
                <a:solidFill>
                  <a:srgbClr val="0E4D8D"/>
                </a:solidFill>
                <a:latin typeface="Poppins Ultra-Bold"/>
                <a:ea typeface="Poppins Ultra-Bold"/>
                <a:cs typeface="Poppins Ultra-Bold"/>
                <a:sym typeface="Poppins Ultra-Bold"/>
              </a:rPr>
              <a:t>Male</a:t>
            </a:r>
          </a:p>
        </p:txBody>
      </p:sp>
      <p:sp>
        <p:nvSpPr>
          <p:cNvPr name="TextBox 28" id="28"/>
          <p:cNvSpPr txBox="true"/>
          <p:nvPr/>
        </p:nvSpPr>
        <p:spPr>
          <a:xfrm rot="0">
            <a:off x="12301177" y="8487332"/>
            <a:ext cx="2613394" cy="67145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515"/>
              </a:lnSpc>
              <a:spcBef>
                <a:spcPct val="0"/>
              </a:spcBef>
            </a:pPr>
            <a:r>
              <a:rPr lang="en-US" b="true" sz="3939">
                <a:solidFill>
                  <a:srgbClr val="0E4D8D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Female</a:t>
            </a:r>
          </a:p>
        </p:txBody>
      </p:sp>
      <p:sp>
        <p:nvSpPr>
          <p:cNvPr name="TextBox 29" id="29"/>
          <p:cNvSpPr txBox="true"/>
          <p:nvPr/>
        </p:nvSpPr>
        <p:spPr>
          <a:xfrm rot="0">
            <a:off x="10197494" y="6668920"/>
            <a:ext cx="7149652" cy="95903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796"/>
              </a:lnSpc>
            </a:pPr>
            <a:r>
              <a:rPr lang="en-US" sz="3581" b="true">
                <a:solidFill>
                  <a:srgbClr val="000000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2 inch heels, all black  block or </a:t>
            </a:r>
          </a:p>
          <a:p>
            <a:pPr algn="ctr">
              <a:lnSpc>
                <a:spcPts val="3796"/>
              </a:lnSpc>
            </a:pPr>
            <a:r>
              <a:rPr lang="en-US" b="true" sz="3581">
                <a:solidFill>
                  <a:srgbClr val="000000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kitten heels with black nylons</a:t>
            </a:r>
          </a:p>
        </p:txBody>
      </p:sp>
      <p:sp>
        <p:nvSpPr>
          <p:cNvPr name="TextBox 30" id="30"/>
          <p:cNvSpPr txBox="true"/>
          <p:nvPr/>
        </p:nvSpPr>
        <p:spPr>
          <a:xfrm rot="0">
            <a:off x="1404973" y="7573169"/>
            <a:ext cx="7149652" cy="10025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903"/>
              </a:lnSpc>
            </a:pPr>
            <a:r>
              <a:rPr lang="en-US" sz="3581" b="true">
                <a:solidFill>
                  <a:srgbClr val="000000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Black Dress Shoes</a:t>
            </a:r>
          </a:p>
          <a:p>
            <a:pPr algn="ctr">
              <a:lnSpc>
                <a:spcPts val="3903"/>
              </a:lnSpc>
            </a:pPr>
            <a:r>
              <a:rPr lang="en-US" b="true" sz="3581">
                <a:solidFill>
                  <a:srgbClr val="000000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Black Socks</a:t>
            </a:r>
          </a:p>
        </p:txBody>
      </p:sp>
    </p:spTree>
  </p:cSld>
  <p:clrMapOvr>
    <a:masterClrMapping/>
  </p:clrMapOvr>
</p:sld>
</file>

<file path=ppt/slides/slide1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3910551" y="7036597"/>
            <a:ext cx="6500807" cy="6500807"/>
            <a:chOff x="0" y="0"/>
            <a:chExt cx="812800" cy="8128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E4D8D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-2590256" y="716521"/>
            <a:ext cx="6500807" cy="6500807"/>
            <a:chOff x="0" y="0"/>
            <a:chExt cx="812800" cy="81280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63C8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8" id="8"/>
          <p:cNvGrpSpPr/>
          <p:nvPr/>
        </p:nvGrpSpPr>
        <p:grpSpPr>
          <a:xfrm rot="0">
            <a:off x="-927885" y="1028700"/>
            <a:ext cx="10574160" cy="10574117"/>
            <a:chOff x="0" y="0"/>
            <a:chExt cx="6350000" cy="6349975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6350000" cy="6349975"/>
            </a:xfrm>
            <a:custGeom>
              <a:avLst/>
              <a:gdLst/>
              <a:ahLst/>
              <a:cxnLst/>
              <a:rect r="r" b="b" t="t" l="l"/>
              <a:pathLst>
                <a:path h="6349975" w="6350000">
                  <a:moveTo>
                    <a:pt x="6350000" y="3175025"/>
                  </a:moveTo>
                  <a:cubicBezTo>
                    <a:pt x="6350000" y="4928451"/>
                    <a:pt x="4928476" y="6349975"/>
                    <a:pt x="3175000" y="6349975"/>
                  </a:cubicBezTo>
                  <a:cubicBezTo>
                    <a:pt x="1421498" y="6349975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2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2"/>
              <a:stretch>
                <a:fillRect l="-443" t="0" r="-443" b="0"/>
              </a:stretch>
            </a:blipFill>
          </p:spPr>
        </p:sp>
      </p:grpSp>
      <p:sp>
        <p:nvSpPr>
          <p:cNvPr name="TextBox 10" id="10"/>
          <p:cNvSpPr txBox="true"/>
          <p:nvPr/>
        </p:nvSpPr>
        <p:spPr>
          <a:xfrm rot="0">
            <a:off x="12276339" y="78890"/>
            <a:ext cx="5417117" cy="71934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433"/>
              </a:lnSpc>
            </a:pPr>
            <a:r>
              <a:rPr lang="en-US" b="true" sz="8166">
                <a:solidFill>
                  <a:srgbClr val="0E4D8D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C</a:t>
            </a:r>
          </a:p>
          <a:p>
            <a:pPr algn="ctr">
              <a:lnSpc>
                <a:spcPts val="11433"/>
              </a:lnSpc>
            </a:pPr>
            <a:r>
              <a:rPr lang="en-US" b="true" sz="8166">
                <a:solidFill>
                  <a:srgbClr val="0E4D8D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L</a:t>
            </a:r>
          </a:p>
          <a:p>
            <a:pPr algn="ctr">
              <a:lnSpc>
                <a:spcPts val="11433"/>
              </a:lnSpc>
            </a:pPr>
            <a:r>
              <a:rPr lang="en-US" b="true" sz="8166">
                <a:solidFill>
                  <a:srgbClr val="0E4D8D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A</a:t>
            </a:r>
          </a:p>
          <a:p>
            <a:pPr algn="ctr">
              <a:lnSpc>
                <a:spcPts val="11433"/>
              </a:lnSpc>
            </a:pPr>
            <a:r>
              <a:rPr lang="en-US" b="true" sz="8166">
                <a:solidFill>
                  <a:srgbClr val="0E4D8D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S</a:t>
            </a:r>
          </a:p>
          <a:p>
            <a:pPr algn="ctr">
              <a:lnSpc>
                <a:spcPts val="11433"/>
              </a:lnSpc>
              <a:spcBef>
                <a:spcPct val="0"/>
              </a:spcBef>
            </a:pPr>
            <a:r>
              <a:rPr lang="en-US" b="true" sz="8166">
                <a:solidFill>
                  <a:srgbClr val="0E4D8D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S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12733337" y="6617497"/>
            <a:ext cx="4503121" cy="379795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1113"/>
              </a:lnSpc>
              <a:spcBef>
                <a:spcPct val="0"/>
              </a:spcBef>
            </a:pPr>
            <a:r>
              <a:rPr lang="en-US" b="true" sz="22224">
                <a:solidFill>
                  <a:srgbClr val="0E4D8D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B</a:t>
            </a:r>
          </a:p>
        </p:txBody>
      </p:sp>
    </p:spTree>
  </p:cSld>
  <p:clrMapOvr>
    <a:masterClrMapping/>
  </p:clrMapOvr>
</p:sld>
</file>

<file path=ppt/slides/slide1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1297707" y="6852531"/>
            <a:ext cx="2326407" cy="2310939"/>
            <a:chOff x="0" y="0"/>
            <a:chExt cx="812800" cy="807396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812800" cy="807396"/>
            </a:xfrm>
            <a:custGeom>
              <a:avLst/>
              <a:gdLst/>
              <a:ahLst/>
              <a:cxnLst/>
              <a:rect r="r" b="b" t="t" l="l"/>
              <a:pathLst>
                <a:path h="807396" w="812800">
                  <a:moveTo>
                    <a:pt x="406400" y="0"/>
                  </a:moveTo>
                  <a:cubicBezTo>
                    <a:pt x="181951" y="0"/>
                    <a:pt x="0" y="180742"/>
                    <a:pt x="0" y="403698"/>
                  </a:cubicBezTo>
                  <a:cubicBezTo>
                    <a:pt x="0" y="626654"/>
                    <a:pt x="181951" y="807396"/>
                    <a:pt x="406400" y="807396"/>
                  </a:cubicBezTo>
                  <a:cubicBezTo>
                    <a:pt x="630849" y="807396"/>
                    <a:pt x="812800" y="626654"/>
                    <a:pt x="812800" y="403698"/>
                  </a:cubicBezTo>
                  <a:cubicBezTo>
                    <a:pt x="812800" y="180742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E4D8D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76200" y="37593"/>
              <a:ext cx="660400" cy="69410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-1028754" y="8563532"/>
            <a:ext cx="3470007" cy="3446936"/>
            <a:chOff x="0" y="0"/>
            <a:chExt cx="812800" cy="807396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812800" cy="807396"/>
            </a:xfrm>
            <a:custGeom>
              <a:avLst/>
              <a:gdLst/>
              <a:ahLst/>
              <a:cxnLst/>
              <a:rect r="r" b="b" t="t" l="l"/>
              <a:pathLst>
                <a:path h="807396" w="812800">
                  <a:moveTo>
                    <a:pt x="406400" y="0"/>
                  </a:moveTo>
                  <a:cubicBezTo>
                    <a:pt x="181951" y="0"/>
                    <a:pt x="0" y="180742"/>
                    <a:pt x="0" y="403698"/>
                  </a:cubicBezTo>
                  <a:cubicBezTo>
                    <a:pt x="0" y="626654"/>
                    <a:pt x="181951" y="807396"/>
                    <a:pt x="406400" y="807396"/>
                  </a:cubicBezTo>
                  <a:cubicBezTo>
                    <a:pt x="630849" y="807396"/>
                    <a:pt x="812800" y="626654"/>
                    <a:pt x="812800" y="403698"/>
                  </a:cubicBezTo>
                  <a:cubicBezTo>
                    <a:pt x="812800" y="180742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63C8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76200" y="37593"/>
              <a:ext cx="660400" cy="69410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8" id="8"/>
          <p:cNvGrpSpPr/>
          <p:nvPr/>
        </p:nvGrpSpPr>
        <p:grpSpPr>
          <a:xfrm rot="0">
            <a:off x="706249" y="637925"/>
            <a:ext cx="1089050" cy="1081809"/>
            <a:chOff x="0" y="0"/>
            <a:chExt cx="812800" cy="807396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812800" cy="807396"/>
            </a:xfrm>
            <a:custGeom>
              <a:avLst/>
              <a:gdLst/>
              <a:ahLst/>
              <a:cxnLst/>
              <a:rect r="r" b="b" t="t" l="l"/>
              <a:pathLst>
                <a:path h="807396" w="812800">
                  <a:moveTo>
                    <a:pt x="406400" y="0"/>
                  </a:moveTo>
                  <a:cubicBezTo>
                    <a:pt x="181951" y="0"/>
                    <a:pt x="0" y="180742"/>
                    <a:pt x="0" y="403698"/>
                  </a:cubicBezTo>
                  <a:cubicBezTo>
                    <a:pt x="0" y="626654"/>
                    <a:pt x="181951" y="807396"/>
                    <a:pt x="406400" y="807396"/>
                  </a:cubicBezTo>
                  <a:cubicBezTo>
                    <a:pt x="630849" y="807396"/>
                    <a:pt x="812800" y="626654"/>
                    <a:pt x="812800" y="403698"/>
                  </a:cubicBezTo>
                  <a:cubicBezTo>
                    <a:pt x="812800" y="180742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63C8"/>
            </a:solidFill>
          </p:spPr>
        </p:sp>
        <p:sp>
          <p:nvSpPr>
            <p:cNvPr name="TextBox 10" id="10"/>
            <p:cNvSpPr txBox="true"/>
            <p:nvPr/>
          </p:nvSpPr>
          <p:spPr>
            <a:xfrm>
              <a:off x="76200" y="37593"/>
              <a:ext cx="660400" cy="69410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11" id="11"/>
          <p:cNvGrpSpPr/>
          <p:nvPr/>
        </p:nvGrpSpPr>
        <p:grpSpPr>
          <a:xfrm rot="0">
            <a:off x="16714775" y="637925"/>
            <a:ext cx="1089050" cy="1081809"/>
            <a:chOff x="0" y="0"/>
            <a:chExt cx="812800" cy="807396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812800" cy="807396"/>
            </a:xfrm>
            <a:custGeom>
              <a:avLst/>
              <a:gdLst/>
              <a:ahLst/>
              <a:cxnLst/>
              <a:rect r="r" b="b" t="t" l="l"/>
              <a:pathLst>
                <a:path h="807396" w="812800">
                  <a:moveTo>
                    <a:pt x="406400" y="0"/>
                  </a:moveTo>
                  <a:cubicBezTo>
                    <a:pt x="181951" y="0"/>
                    <a:pt x="0" y="180742"/>
                    <a:pt x="0" y="403698"/>
                  </a:cubicBezTo>
                  <a:cubicBezTo>
                    <a:pt x="0" y="626654"/>
                    <a:pt x="181951" y="807396"/>
                    <a:pt x="406400" y="807396"/>
                  </a:cubicBezTo>
                  <a:cubicBezTo>
                    <a:pt x="630849" y="807396"/>
                    <a:pt x="812800" y="626654"/>
                    <a:pt x="812800" y="403698"/>
                  </a:cubicBezTo>
                  <a:cubicBezTo>
                    <a:pt x="812800" y="180742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63C8"/>
            </a:solidFill>
          </p:spPr>
        </p:sp>
        <p:sp>
          <p:nvSpPr>
            <p:cNvPr name="TextBox 13" id="13"/>
            <p:cNvSpPr txBox="true"/>
            <p:nvPr/>
          </p:nvSpPr>
          <p:spPr>
            <a:xfrm>
              <a:off x="76200" y="37593"/>
              <a:ext cx="660400" cy="69410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14" id="14"/>
          <p:cNvGrpSpPr/>
          <p:nvPr/>
        </p:nvGrpSpPr>
        <p:grpSpPr>
          <a:xfrm rot="0">
            <a:off x="17347146" y="7151912"/>
            <a:ext cx="2326407" cy="2310939"/>
            <a:chOff x="0" y="0"/>
            <a:chExt cx="812800" cy="807396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812800" cy="807396"/>
            </a:xfrm>
            <a:custGeom>
              <a:avLst/>
              <a:gdLst/>
              <a:ahLst/>
              <a:cxnLst/>
              <a:rect r="r" b="b" t="t" l="l"/>
              <a:pathLst>
                <a:path h="807396" w="812800">
                  <a:moveTo>
                    <a:pt x="406400" y="0"/>
                  </a:moveTo>
                  <a:cubicBezTo>
                    <a:pt x="181951" y="0"/>
                    <a:pt x="0" y="180742"/>
                    <a:pt x="0" y="403698"/>
                  </a:cubicBezTo>
                  <a:cubicBezTo>
                    <a:pt x="0" y="626654"/>
                    <a:pt x="181951" y="807396"/>
                    <a:pt x="406400" y="807396"/>
                  </a:cubicBezTo>
                  <a:cubicBezTo>
                    <a:pt x="630849" y="807396"/>
                    <a:pt x="812800" y="626654"/>
                    <a:pt x="812800" y="403698"/>
                  </a:cubicBezTo>
                  <a:cubicBezTo>
                    <a:pt x="812800" y="180742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E4D8D"/>
            </a:solidFill>
          </p:spPr>
        </p:sp>
        <p:sp>
          <p:nvSpPr>
            <p:cNvPr name="TextBox 16" id="16"/>
            <p:cNvSpPr txBox="true"/>
            <p:nvPr/>
          </p:nvSpPr>
          <p:spPr>
            <a:xfrm>
              <a:off x="76200" y="37593"/>
              <a:ext cx="660400" cy="69410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17" id="17"/>
          <p:cNvGrpSpPr/>
          <p:nvPr/>
        </p:nvGrpSpPr>
        <p:grpSpPr>
          <a:xfrm rot="0">
            <a:off x="16203546" y="8307381"/>
            <a:ext cx="3470007" cy="3446936"/>
            <a:chOff x="0" y="0"/>
            <a:chExt cx="812800" cy="807396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0" y="0"/>
              <a:ext cx="812800" cy="807396"/>
            </a:xfrm>
            <a:custGeom>
              <a:avLst/>
              <a:gdLst/>
              <a:ahLst/>
              <a:cxnLst/>
              <a:rect r="r" b="b" t="t" l="l"/>
              <a:pathLst>
                <a:path h="807396" w="812800">
                  <a:moveTo>
                    <a:pt x="406400" y="0"/>
                  </a:moveTo>
                  <a:cubicBezTo>
                    <a:pt x="181951" y="0"/>
                    <a:pt x="0" y="180742"/>
                    <a:pt x="0" y="403698"/>
                  </a:cubicBezTo>
                  <a:cubicBezTo>
                    <a:pt x="0" y="626654"/>
                    <a:pt x="181951" y="807396"/>
                    <a:pt x="406400" y="807396"/>
                  </a:cubicBezTo>
                  <a:cubicBezTo>
                    <a:pt x="630849" y="807396"/>
                    <a:pt x="812800" y="626654"/>
                    <a:pt x="812800" y="403698"/>
                  </a:cubicBezTo>
                  <a:cubicBezTo>
                    <a:pt x="812800" y="180742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63C8"/>
            </a:solidFill>
          </p:spPr>
        </p:sp>
        <p:sp>
          <p:nvSpPr>
            <p:cNvPr name="TextBox 19" id="19"/>
            <p:cNvSpPr txBox="true"/>
            <p:nvPr/>
          </p:nvSpPr>
          <p:spPr>
            <a:xfrm>
              <a:off x="76200" y="37593"/>
              <a:ext cx="660400" cy="69410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20" id="20"/>
          <p:cNvSpPr/>
          <p:nvPr/>
        </p:nvSpPr>
        <p:spPr>
          <a:xfrm flipH="false" flipV="false" rot="0">
            <a:off x="310440" y="433907"/>
            <a:ext cx="6200956" cy="9753248"/>
          </a:xfrm>
          <a:custGeom>
            <a:avLst/>
            <a:gdLst/>
            <a:ahLst/>
            <a:cxnLst/>
            <a:rect r="r" b="b" t="t" l="l"/>
            <a:pathLst>
              <a:path h="9753248" w="6200956">
                <a:moveTo>
                  <a:pt x="0" y="0"/>
                </a:moveTo>
                <a:lnTo>
                  <a:pt x="6200956" y="0"/>
                </a:lnTo>
                <a:lnTo>
                  <a:pt x="6200956" y="9753249"/>
                </a:lnTo>
                <a:lnTo>
                  <a:pt x="0" y="975324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3505" t="0" r="-29261" b="-12809"/>
            </a:stretch>
          </a:blipFill>
        </p:spPr>
      </p:sp>
      <p:sp>
        <p:nvSpPr>
          <p:cNvPr name="Freeform 21" id="21"/>
          <p:cNvSpPr/>
          <p:nvPr/>
        </p:nvSpPr>
        <p:spPr>
          <a:xfrm flipH="false" flipV="false" rot="0">
            <a:off x="3410918" y="4321844"/>
            <a:ext cx="3950651" cy="3934911"/>
          </a:xfrm>
          <a:custGeom>
            <a:avLst/>
            <a:gdLst/>
            <a:ahLst/>
            <a:cxnLst/>
            <a:rect r="r" b="b" t="t" l="l"/>
            <a:pathLst>
              <a:path h="3934911" w="3950651">
                <a:moveTo>
                  <a:pt x="0" y="0"/>
                </a:moveTo>
                <a:lnTo>
                  <a:pt x="3950651" y="0"/>
                </a:lnTo>
                <a:lnTo>
                  <a:pt x="3950651" y="3934912"/>
                </a:lnTo>
                <a:lnTo>
                  <a:pt x="0" y="393491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22" id="22"/>
          <p:cNvSpPr/>
          <p:nvPr/>
        </p:nvSpPr>
        <p:spPr>
          <a:xfrm flipH="false" flipV="false" rot="0">
            <a:off x="3965722" y="7649746"/>
            <a:ext cx="1667958" cy="1214020"/>
          </a:xfrm>
          <a:custGeom>
            <a:avLst/>
            <a:gdLst/>
            <a:ahLst/>
            <a:cxnLst/>
            <a:rect r="r" b="b" t="t" l="l"/>
            <a:pathLst>
              <a:path h="1214020" w="1667958">
                <a:moveTo>
                  <a:pt x="0" y="0"/>
                </a:moveTo>
                <a:lnTo>
                  <a:pt x="1667958" y="0"/>
                </a:lnTo>
                <a:lnTo>
                  <a:pt x="1667958" y="1214020"/>
                </a:lnTo>
                <a:lnTo>
                  <a:pt x="0" y="121402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23" id="23"/>
          <p:cNvSpPr/>
          <p:nvPr/>
        </p:nvSpPr>
        <p:spPr>
          <a:xfrm flipH="false" flipV="false" rot="0">
            <a:off x="1028700" y="7884457"/>
            <a:ext cx="2921159" cy="1152488"/>
          </a:xfrm>
          <a:custGeom>
            <a:avLst/>
            <a:gdLst/>
            <a:ahLst/>
            <a:cxnLst/>
            <a:rect r="r" b="b" t="t" l="l"/>
            <a:pathLst>
              <a:path h="1152488" w="2921159">
                <a:moveTo>
                  <a:pt x="0" y="0"/>
                </a:moveTo>
                <a:lnTo>
                  <a:pt x="2921159" y="0"/>
                </a:lnTo>
                <a:lnTo>
                  <a:pt x="2921159" y="1152488"/>
                </a:lnTo>
                <a:lnTo>
                  <a:pt x="0" y="115248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24" id="24"/>
          <p:cNvSpPr/>
          <p:nvPr/>
        </p:nvSpPr>
        <p:spPr>
          <a:xfrm flipH="false" flipV="false" rot="0">
            <a:off x="577004" y="3953781"/>
            <a:ext cx="760377" cy="2713501"/>
          </a:xfrm>
          <a:custGeom>
            <a:avLst/>
            <a:gdLst/>
            <a:ahLst/>
            <a:cxnLst/>
            <a:rect r="r" b="b" t="t" l="l"/>
            <a:pathLst>
              <a:path h="2713501" w="760377">
                <a:moveTo>
                  <a:pt x="0" y="0"/>
                </a:moveTo>
                <a:lnTo>
                  <a:pt x="760377" y="0"/>
                </a:lnTo>
                <a:lnTo>
                  <a:pt x="760377" y="2713501"/>
                </a:lnTo>
                <a:lnTo>
                  <a:pt x="0" y="271350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25" id="25"/>
          <p:cNvSpPr/>
          <p:nvPr/>
        </p:nvSpPr>
        <p:spPr>
          <a:xfrm flipH="false" flipV="false" rot="0">
            <a:off x="4182753" y="1517090"/>
            <a:ext cx="723729" cy="405288"/>
          </a:xfrm>
          <a:custGeom>
            <a:avLst/>
            <a:gdLst/>
            <a:ahLst/>
            <a:cxnLst/>
            <a:rect r="r" b="b" t="t" l="l"/>
            <a:pathLst>
              <a:path h="405288" w="723729">
                <a:moveTo>
                  <a:pt x="0" y="0"/>
                </a:moveTo>
                <a:lnTo>
                  <a:pt x="723729" y="0"/>
                </a:lnTo>
                <a:lnTo>
                  <a:pt x="723729" y="405288"/>
                </a:lnTo>
                <a:lnTo>
                  <a:pt x="0" y="40528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26" id="26"/>
          <p:cNvSpPr/>
          <p:nvPr/>
        </p:nvSpPr>
        <p:spPr>
          <a:xfrm flipH="false" flipV="false" rot="0">
            <a:off x="2662193" y="1575939"/>
            <a:ext cx="748725" cy="238567"/>
          </a:xfrm>
          <a:custGeom>
            <a:avLst/>
            <a:gdLst/>
            <a:ahLst/>
            <a:cxnLst/>
            <a:rect r="r" b="b" t="t" l="l"/>
            <a:pathLst>
              <a:path h="238567" w="748725">
                <a:moveTo>
                  <a:pt x="0" y="0"/>
                </a:moveTo>
                <a:lnTo>
                  <a:pt x="748725" y="0"/>
                </a:lnTo>
                <a:lnTo>
                  <a:pt x="748725" y="238567"/>
                </a:lnTo>
                <a:lnTo>
                  <a:pt x="0" y="23856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-130784" r="0" b="-32506"/>
            </a:stretch>
          </a:blipFill>
        </p:spPr>
      </p:sp>
      <p:sp>
        <p:nvSpPr>
          <p:cNvPr name="TextBox 27" id="27"/>
          <p:cNvSpPr txBox="true"/>
          <p:nvPr/>
        </p:nvSpPr>
        <p:spPr>
          <a:xfrm rot="0">
            <a:off x="7282921" y="1102630"/>
            <a:ext cx="10965397" cy="814243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902803" indent="-451402" lvl="1">
              <a:lnSpc>
                <a:spcPts val="5854"/>
              </a:lnSpc>
              <a:buFont typeface="Arial"/>
              <a:buChar char="•"/>
            </a:pPr>
            <a:r>
              <a:rPr lang="en-US" b="true" sz="4181">
                <a:solidFill>
                  <a:srgbClr val="000000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Black BDU Jacket</a:t>
            </a:r>
          </a:p>
          <a:p>
            <a:pPr algn="l" marL="902803" indent="-451402" lvl="1">
              <a:lnSpc>
                <a:spcPts val="5854"/>
              </a:lnSpc>
              <a:buFont typeface="Arial"/>
              <a:buChar char="•"/>
            </a:pPr>
            <a:r>
              <a:rPr lang="en-US" b="true" sz="4181">
                <a:solidFill>
                  <a:srgbClr val="000000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Black BDU Pants</a:t>
            </a:r>
          </a:p>
          <a:p>
            <a:pPr algn="l" marL="902803" indent="-451402" lvl="1">
              <a:lnSpc>
                <a:spcPts val="5854"/>
              </a:lnSpc>
              <a:buFont typeface="Arial"/>
              <a:buChar char="•"/>
            </a:pPr>
            <a:r>
              <a:rPr lang="en-US" b="true" sz="4181">
                <a:solidFill>
                  <a:srgbClr val="000000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Maroon Shirt with Logo </a:t>
            </a:r>
          </a:p>
          <a:p>
            <a:pPr algn="l" marL="902803" indent="-451402" lvl="1">
              <a:lnSpc>
                <a:spcPts val="5854"/>
              </a:lnSpc>
              <a:buFont typeface="Arial"/>
              <a:buChar char="•"/>
            </a:pPr>
            <a:r>
              <a:rPr lang="en-US" b="true" sz="4181">
                <a:solidFill>
                  <a:srgbClr val="000000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Black open face belt</a:t>
            </a:r>
          </a:p>
          <a:p>
            <a:pPr algn="l" marL="902803" indent="-451402" lvl="1">
              <a:lnSpc>
                <a:spcPts val="5854"/>
              </a:lnSpc>
              <a:buFont typeface="Arial"/>
              <a:buChar char="•"/>
            </a:pPr>
            <a:r>
              <a:rPr lang="en-US" b="true" sz="4181">
                <a:solidFill>
                  <a:srgbClr val="000000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Black boot or black on black  sneakers </a:t>
            </a:r>
          </a:p>
          <a:p>
            <a:pPr algn="l" marL="902803" indent="-451402" lvl="1">
              <a:lnSpc>
                <a:spcPts val="5854"/>
              </a:lnSpc>
              <a:buFont typeface="Arial"/>
              <a:buChar char="•"/>
            </a:pPr>
            <a:r>
              <a:rPr lang="en-US" b="true" sz="4181">
                <a:solidFill>
                  <a:srgbClr val="000000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Black socks</a:t>
            </a:r>
          </a:p>
          <a:p>
            <a:pPr algn="l" marL="902803" indent="-451402" lvl="1">
              <a:lnSpc>
                <a:spcPts val="5854"/>
              </a:lnSpc>
              <a:buFont typeface="Arial"/>
              <a:buChar char="•"/>
            </a:pPr>
            <a:r>
              <a:rPr lang="en-US" b="true" sz="4181">
                <a:solidFill>
                  <a:srgbClr val="000000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Name tag</a:t>
            </a:r>
          </a:p>
          <a:p>
            <a:pPr algn="l" marL="902803" indent="-451402" lvl="1">
              <a:lnSpc>
                <a:spcPts val="5854"/>
              </a:lnSpc>
              <a:buFont typeface="Arial"/>
              <a:buChar char="•"/>
            </a:pPr>
            <a:r>
              <a:rPr lang="en-US" b="true" sz="4181">
                <a:solidFill>
                  <a:srgbClr val="000000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SDA MCC tag</a:t>
            </a:r>
          </a:p>
          <a:p>
            <a:pPr algn="l" marL="902803" indent="-451402" lvl="1">
              <a:lnSpc>
                <a:spcPts val="5854"/>
              </a:lnSpc>
              <a:buFont typeface="Arial"/>
              <a:buChar char="•"/>
            </a:pPr>
            <a:r>
              <a:rPr lang="en-US" b="true" sz="4181">
                <a:solidFill>
                  <a:srgbClr val="000000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Same emblems as Class A uniform</a:t>
            </a:r>
          </a:p>
          <a:p>
            <a:pPr algn="l" marL="902803" indent="-451402" lvl="1">
              <a:lnSpc>
                <a:spcPts val="5854"/>
              </a:lnSpc>
              <a:buFont typeface="Arial"/>
              <a:buChar char="•"/>
            </a:pPr>
            <a:r>
              <a:rPr lang="en-US" b="true" sz="4181">
                <a:solidFill>
                  <a:srgbClr val="000000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Black Baseball cap</a:t>
            </a:r>
          </a:p>
        </p:txBody>
      </p:sp>
      <p:sp>
        <p:nvSpPr>
          <p:cNvPr name="TextBox 28" id="28"/>
          <p:cNvSpPr txBox="true"/>
          <p:nvPr/>
        </p:nvSpPr>
        <p:spPr>
          <a:xfrm rot="0">
            <a:off x="3113484" y="9007760"/>
            <a:ext cx="2613394" cy="99590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861"/>
              </a:lnSpc>
            </a:pPr>
            <a:r>
              <a:rPr lang="en-US" b="true" sz="3939">
                <a:solidFill>
                  <a:srgbClr val="0E4D8D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Males &amp; Females</a:t>
            </a:r>
          </a:p>
        </p:txBody>
      </p:sp>
    </p:spTree>
  </p:cSld>
  <p:clrMapOvr>
    <a:masterClrMapping/>
  </p:clrMapOvr>
</p:sld>
</file>

<file path=ppt/slides/slide1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1297707" y="6852531"/>
            <a:ext cx="2326407" cy="2310939"/>
            <a:chOff x="0" y="0"/>
            <a:chExt cx="812800" cy="807396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812800" cy="807396"/>
            </a:xfrm>
            <a:custGeom>
              <a:avLst/>
              <a:gdLst/>
              <a:ahLst/>
              <a:cxnLst/>
              <a:rect r="r" b="b" t="t" l="l"/>
              <a:pathLst>
                <a:path h="807396" w="812800">
                  <a:moveTo>
                    <a:pt x="406400" y="0"/>
                  </a:moveTo>
                  <a:cubicBezTo>
                    <a:pt x="181951" y="0"/>
                    <a:pt x="0" y="180742"/>
                    <a:pt x="0" y="403698"/>
                  </a:cubicBezTo>
                  <a:cubicBezTo>
                    <a:pt x="0" y="626654"/>
                    <a:pt x="181951" y="807396"/>
                    <a:pt x="406400" y="807396"/>
                  </a:cubicBezTo>
                  <a:cubicBezTo>
                    <a:pt x="630849" y="807396"/>
                    <a:pt x="812800" y="626654"/>
                    <a:pt x="812800" y="403698"/>
                  </a:cubicBezTo>
                  <a:cubicBezTo>
                    <a:pt x="812800" y="180742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E4D8D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76200" y="37593"/>
              <a:ext cx="660400" cy="69410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-1028754" y="8563532"/>
            <a:ext cx="3470007" cy="3446936"/>
            <a:chOff x="0" y="0"/>
            <a:chExt cx="812800" cy="807396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812800" cy="807396"/>
            </a:xfrm>
            <a:custGeom>
              <a:avLst/>
              <a:gdLst/>
              <a:ahLst/>
              <a:cxnLst/>
              <a:rect r="r" b="b" t="t" l="l"/>
              <a:pathLst>
                <a:path h="807396" w="812800">
                  <a:moveTo>
                    <a:pt x="406400" y="0"/>
                  </a:moveTo>
                  <a:cubicBezTo>
                    <a:pt x="181951" y="0"/>
                    <a:pt x="0" y="180742"/>
                    <a:pt x="0" y="403698"/>
                  </a:cubicBezTo>
                  <a:cubicBezTo>
                    <a:pt x="0" y="626654"/>
                    <a:pt x="181951" y="807396"/>
                    <a:pt x="406400" y="807396"/>
                  </a:cubicBezTo>
                  <a:cubicBezTo>
                    <a:pt x="630849" y="807396"/>
                    <a:pt x="812800" y="626654"/>
                    <a:pt x="812800" y="403698"/>
                  </a:cubicBezTo>
                  <a:cubicBezTo>
                    <a:pt x="812800" y="180742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63C8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76200" y="37593"/>
              <a:ext cx="660400" cy="69410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8" id="8"/>
          <p:cNvSpPr/>
          <p:nvPr/>
        </p:nvSpPr>
        <p:spPr>
          <a:xfrm flipH="false" flipV="false" rot="0">
            <a:off x="56109" y="-4714180"/>
            <a:ext cx="8791432" cy="14066292"/>
          </a:xfrm>
          <a:custGeom>
            <a:avLst/>
            <a:gdLst/>
            <a:ahLst/>
            <a:cxnLst/>
            <a:rect r="r" b="b" t="t" l="l"/>
            <a:pathLst>
              <a:path h="14066292" w="8791432">
                <a:moveTo>
                  <a:pt x="0" y="0"/>
                </a:moveTo>
                <a:lnTo>
                  <a:pt x="8791433" y="0"/>
                </a:lnTo>
                <a:lnTo>
                  <a:pt x="8791433" y="14066291"/>
                </a:lnTo>
                <a:lnTo>
                  <a:pt x="0" y="1406629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grpSp>
        <p:nvGrpSpPr>
          <p:cNvPr name="Group 9" id="9"/>
          <p:cNvGrpSpPr/>
          <p:nvPr/>
        </p:nvGrpSpPr>
        <p:grpSpPr>
          <a:xfrm rot="0">
            <a:off x="706249" y="637925"/>
            <a:ext cx="1089050" cy="1081809"/>
            <a:chOff x="0" y="0"/>
            <a:chExt cx="812800" cy="807396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812800" cy="807396"/>
            </a:xfrm>
            <a:custGeom>
              <a:avLst/>
              <a:gdLst/>
              <a:ahLst/>
              <a:cxnLst/>
              <a:rect r="r" b="b" t="t" l="l"/>
              <a:pathLst>
                <a:path h="807396" w="812800">
                  <a:moveTo>
                    <a:pt x="406400" y="0"/>
                  </a:moveTo>
                  <a:cubicBezTo>
                    <a:pt x="181951" y="0"/>
                    <a:pt x="0" y="180742"/>
                    <a:pt x="0" y="403698"/>
                  </a:cubicBezTo>
                  <a:cubicBezTo>
                    <a:pt x="0" y="626654"/>
                    <a:pt x="181951" y="807396"/>
                    <a:pt x="406400" y="807396"/>
                  </a:cubicBezTo>
                  <a:cubicBezTo>
                    <a:pt x="630849" y="807396"/>
                    <a:pt x="812800" y="626654"/>
                    <a:pt x="812800" y="403698"/>
                  </a:cubicBezTo>
                  <a:cubicBezTo>
                    <a:pt x="812800" y="180742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63C8"/>
            </a:solidFill>
          </p:spPr>
        </p:sp>
        <p:sp>
          <p:nvSpPr>
            <p:cNvPr name="TextBox 11" id="11"/>
            <p:cNvSpPr txBox="true"/>
            <p:nvPr/>
          </p:nvSpPr>
          <p:spPr>
            <a:xfrm>
              <a:off x="76200" y="37593"/>
              <a:ext cx="660400" cy="69410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12" id="12"/>
          <p:cNvGrpSpPr/>
          <p:nvPr/>
        </p:nvGrpSpPr>
        <p:grpSpPr>
          <a:xfrm rot="0">
            <a:off x="16714775" y="637925"/>
            <a:ext cx="1089050" cy="1081809"/>
            <a:chOff x="0" y="0"/>
            <a:chExt cx="812800" cy="807396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812800" cy="807396"/>
            </a:xfrm>
            <a:custGeom>
              <a:avLst/>
              <a:gdLst/>
              <a:ahLst/>
              <a:cxnLst/>
              <a:rect r="r" b="b" t="t" l="l"/>
              <a:pathLst>
                <a:path h="807396" w="812800">
                  <a:moveTo>
                    <a:pt x="406400" y="0"/>
                  </a:moveTo>
                  <a:cubicBezTo>
                    <a:pt x="181951" y="0"/>
                    <a:pt x="0" y="180742"/>
                    <a:pt x="0" y="403698"/>
                  </a:cubicBezTo>
                  <a:cubicBezTo>
                    <a:pt x="0" y="626654"/>
                    <a:pt x="181951" y="807396"/>
                    <a:pt x="406400" y="807396"/>
                  </a:cubicBezTo>
                  <a:cubicBezTo>
                    <a:pt x="630849" y="807396"/>
                    <a:pt x="812800" y="626654"/>
                    <a:pt x="812800" y="403698"/>
                  </a:cubicBezTo>
                  <a:cubicBezTo>
                    <a:pt x="812800" y="180742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63C8"/>
            </a:solidFill>
          </p:spPr>
        </p:sp>
        <p:sp>
          <p:nvSpPr>
            <p:cNvPr name="TextBox 14" id="14"/>
            <p:cNvSpPr txBox="true"/>
            <p:nvPr/>
          </p:nvSpPr>
          <p:spPr>
            <a:xfrm>
              <a:off x="76200" y="37593"/>
              <a:ext cx="660400" cy="69410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15" id="15"/>
          <p:cNvGrpSpPr/>
          <p:nvPr/>
        </p:nvGrpSpPr>
        <p:grpSpPr>
          <a:xfrm rot="0">
            <a:off x="17347146" y="7151912"/>
            <a:ext cx="2326407" cy="2310939"/>
            <a:chOff x="0" y="0"/>
            <a:chExt cx="812800" cy="807396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812800" cy="807396"/>
            </a:xfrm>
            <a:custGeom>
              <a:avLst/>
              <a:gdLst/>
              <a:ahLst/>
              <a:cxnLst/>
              <a:rect r="r" b="b" t="t" l="l"/>
              <a:pathLst>
                <a:path h="807396" w="812800">
                  <a:moveTo>
                    <a:pt x="406400" y="0"/>
                  </a:moveTo>
                  <a:cubicBezTo>
                    <a:pt x="181951" y="0"/>
                    <a:pt x="0" y="180742"/>
                    <a:pt x="0" y="403698"/>
                  </a:cubicBezTo>
                  <a:cubicBezTo>
                    <a:pt x="0" y="626654"/>
                    <a:pt x="181951" y="807396"/>
                    <a:pt x="406400" y="807396"/>
                  </a:cubicBezTo>
                  <a:cubicBezTo>
                    <a:pt x="630849" y="807396"/>
                    <a:pt x="812800" y="626654"/>
                    <a:pt x="812800" y="403698"/>
                  </a:cubicBezTo>
                  <a:cubicBezTo>
                    <a:pt x="812800" y="180742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E4D8D"/>
            </a:solidFill>
          </p:spPr>
        </p:sp>
        <p:sp>
          <p:nvSpPr>
            <p:cNvPr name="TextBox 17" id="17"/>
            <p:cNvSpPr txBox="true"/>
            <p:nvPr/>
          </p:nvSpPr>
          <p:spPr>
            <a:xfrm>
              <a:off x="76200" y="37593"/>
              <a:ext cx="660400" cy="69410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18" id="18"/>
          <p:cNvGrpSpPr/>
          <p:nvPr/>
        </p:nvGrpSpPr>
        <p:grpSpPr>
          <a:xfrm rot="0">
            <a:off x="16203546" y="8307381"/>
            <a:ext cx="3470007" cy="3446936"/>
            <a:chOff x="0" y="0"/>
            <a:chExt cx="812800" cy="807396"/>
          </a:xfrm>
        </p:grpSpPr>
        <p:sp>
          <p:nvSpPr>
            <p:cNvPr name="Freeform 19" id="19"/>
            <p:cNvSpPr/>
            <p:nvPr/>
          </p:nvSpPr>
          <p:spPr>
            <a:xfrm flipH="false" flipV="false" rot="0">
              <a:off x="0" y="0"/>
              <a:ext cx="812800" cy="807396"/>
            </a:xfrm>
            <a:custGeom>
              <a:avLst/>
              <a:gdLst/>
              <a:ahLst/>
              <a:cxnLst/>
              <a:rect r="r" b="b" t="t" l="l"/>
              <a:pathLst>
                <a:path h="807396" w="812800">
                  <a:moveTo>
                    <a:pt x="406400" y="0"/>
                  </a:moveTo>
                  <a:cubicBezTo>
                    <a:pt x="181951" y="0"/>
                    <a:pt x="0" y="180742"/>
                    <a:pt x="0" y="403698"/>
                  </a:cubicBezTo>
                  <a:cubicBezTo>
                    <a:pt x="0" y="626654"/>
                    <a:pt x="181951" y="807396"/>
                    <a:pt x="406400" y="807396"/>
                  </a:cubicBezTo>
                  <a:cubicBezTo>
                    <a:pt x="630849" y="807396"/>
                    <a:pt x="812800" y="626654"/>
                    <a:pt x="812800" y="403698"/>
                  </a:cubicBezTo>
                  <a:cubicBezTo>
                    <a:pt x="812800" y="180742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63C8"/>
            </a:solidFill>
          </p:spPr>
        </p:sp>
        <p:sp>
          <p:nvSpPr>
            <p:cNvPr name="TextBox 20" id="20"/>
            <p:cNvSpPr txBox="true"/>
            <p:nvPr/>
          </p:nvSpPr>
          <p:spPr>
            <a:xfrm>
              <a:off x="76200" y="37593"/>
              <a:ext cx="660400" cy="69410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21" id="21"/>
          <p:cNvSpPr/>
          <p:nvPr/>
        </p:nvSpPr>
        <p:spPr>
          <a:xfrm flipH="false" flipV="false" rot="-5400000">
            <a:off x="6556591" y="4691006"/>
            <a:ext cx="5602961" cy="266141"/>
          </a:xfrm>
          <a:custGeom>
            <a:avLst/>
            <a:gdLst/>
            <a:ahLst/>
            <a:cxnLst/>
            <a:rect r="r" b="b" t="t" l="l"/>
            <a:pathLst>
              <a:path h="266141" w="5602961">
                <a:moveTo>
                  <a:pt x="0" y="0"/>
                </a:moveTo>
                <a:lnTo>
                  <a:pt x="5602961" y="0"/>
                </a:lnTo>
                <a:lnTo>
                  <a:pt x="5602961" y="266140"/>
                </a:lnTo>
                <a:lnTo>
                  <a:pt x="0" y="26614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22" id="22"/>
          <p:cNvSpPr/>
          <p:nvPr/>
        </p:nvSpPr>
        <p:spPr>
          <a:xfrm flipH="false" flipV="false" rot="0">
            <a:off x="5350206" y="2243957"/>
            <a:ext cx="1158269" cy="648631"/>
          </a:xfrm>
          <a:custGeom>
            <a:avLst/>
            <a:gdLst/>
            <a:ahLst/>
            <a:cxnLst/>
            <a:rect r="r" b="b" t="t" l="l"/>
            <a:pathLst>
              <a:path h="648631" w="1158269">
                <a:moveTo>
                  <a:pt x="0" y="0"/>
                </a:moveTo>
                <a:lnTo>
                  <a:pt x="1158270" y="0"/>
                </a:lnTo>
                <a:lnTo>
                  <a:pt x="1158270" y="648631"/>
                </a:lnTo>
                <a:lnTo>
                  <a:pt x="0" y="64863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23" id="23"/>
          <p:cNvSpPr/>
          <p:nvPr/>
        </p:nvSpPr>
        <p:spPr>
          <a:xfrm flipH="false" flipV="false" rot="227947">
            <a:off x="2765596" y="2470051"/>
            <a:ext cx="1061964" cy="338375"/>
          </a:xfrm>
          <a:custGeom>
            <a:avLst/>
            <a:gdLst/>
            <a:ahLst/>
            <a:cxnLst/>
            <a:rect r="r" b="b" t="t" l="l"/>
            <a:pathLst>
              <a:path h="338375" w="1061964">
                <a:moveTo>
                  <a:pt x="0" y="0"/>
                </a:moveTo>
                <a:lnTo>
                  <a:pt x="1061964" y="0"/>
                </a:lnTo>
                <a:lnTo>
                  <a:pt x="1061964" y="338375"/>
                </a:lnTo>
                <a:lnTo>
                  <a:pt x="0" y="33837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-130784" r="0" b="-32506"/>
            </a:stretch>
          </a:blipFill>
        </p:spPr>
      </p:sp>
      <p:grpSp>
        <p:nvGrpSpPr>
          <p:cNvPr name="Group 24" id="24"/>
          <p:cNvGrpSpPr/>
          <p:nvPr/>
        </p:nvGrpSpPr>
        <p:grpSpPr>
          <a:xfrm rot="0">
            <a:off x="13944290" y="1719734"/>
            <a:ext cx="3859535" cy="4750197"/>
            <a:chOff x="0" y="0"/>
            <a:chExt cx="5146047" cy="6333596"/>
          </a:xfrm>
        </p:grpSpPr>
        <p:grpSp>
          <p:nvGrpSpPr>
            <p:cNvPr name="Group 25" id="25"/>
            <p:cNvGrpSpPr/>
            <p:nvPr/>
          </p:nvGrpSpPr>
          <p:grpSpPr>
            <a:xfrm rot="0">
              <a:off x="0" y="0"/>
              <a:ext cx="5146047" cy="6333596"/>
              <a:chOff x="0" y="0"/>
              <a:chExt cx="660400" cy="812800"/>
            </a:xfrm>
          </p:grpSpPr>
          <p:sp>
            <p:nvSpPr>
              <p:cNvPr name="Freeform 26" id="26"/>
              <p:cNvSpPr/>
              <p:nvPr/>
            </p:nvSpPr>
            <p:spPr>
              <a:xfrm flipH="false" flipV="false" rot="0">
                <a:off x="0" y="0"/>
                <a:ext cx="6604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660400">
                    <a:moveTo>
                      <a:pt x="220252" y="19070"/>
                    </a:moveTo>
                    <a:cubicBezTo>
                      <a:pt x="254000" y="7556"/>
                      <a:pt x="292600" y="0"/>
                      <a:pt x="330378" y="0"/>
                    </a:cubicBezTo>
                    <a:cubicBezTo>
                      <a:pt x="368157" y="0"/>
                      <a:pt x="404509" y="6476"/>
                      <a:pt x="438009" y="17990"/>
                    </a:cubicBezTo>
                    <a:cubicBezTo>
                      <a:pt x="438723" y="18350"/>
                      <a:pt x="439435" y="18350"/>
                      <a:pt x="440148" y="18710"/>
                    </a:cubicBezTo>
                    <a:cubicBezTo>
                      <a:pt x="565955" y="64765"/>
                      <a:pt x="658618" y="186379"/>
                      <a:pt x="660400" y="328502"/>
                    </a:cubicBezTo>
                    <a:lnTo>
                      <a:pt x="660400" y="812800"/>
                    </a:lnTo>
                    <a:lnTo>
                      <a:pt x="0" y="812800"/>
                    </a:lnTo>
                    <a:lnTo>
                      <a:pt x="0" y="328861"/>
                    </a:lnTo>
                    <a:cubicBezTo>
                      <a:pt x="1782" y="185660"/>
                      <a:pt x="93019" y="64045"/>
                      <a:pt x="220252" y="1907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8575" cap="sq">
                <a:solidFill>
                  <a:srgbClr val="FFF1F1"/>
                </a:solidFill>
                <a:prstDash val="solid"/>
                <a:miter/>
              </a:ln>
            </p:spPr>
          </p:sp>
          <p:sp>
            <p:nvSpPr>
              <p:cNvPr name="TextBox 27" id="27"/>
              <p:cNvSpPr txBox="true"/>
              <p:nvPr/>
            </p:nvSpPr>
            <p:spPr>
              <a:xfrm>
                <a:off x="0" y="88900"/>
                <a:ext cx="660400" cy="72390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660"/>
                  </a:lnSpc>
                </a:pPr>
              </a:p>
            </p:txBody>
          </p:sp>
        </p:grpSp>
        <p:sp>
          <p:nvSpPr>
            <p:cNvPr name="Freeform 28" id="28"/>
            <p:cNvSpPr/>
            <p:nvPr/>
          </p:nvSpPr>
          <p:spPr>
            <a:xfrm flipH="false" flipV="false" rot="0">
              <a:off x="1593347" y="689503"/>
              <a:ext cx="2198259" cy="1390399"/>
            </a:xfrm>
            <a:custGeom>
              <a:avLst/>
              <a:gdLst/>
              <a:ahLst/>
              <a:cxnLst/>
              <a:rect r="r" b="b" t="t" l="l"/>
              <a:pathLst>
                <a:path h="1390399" w="2198259">
                  <a:moveTo>
                    <a:pt x="0" y="0"/>
                  </a:moveTo>
                  <a:lnTo>
                    <a:pt x="2198260" y="0"/>
                  </a:lnTo>
                  <a:lnTo>
                    <a:pt x="2198260" y="1390399"/>
                  </a:lnTo>
                  <a:lnTo>
                    <a:pt x="0" y="13903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0" t="0" r="0" b="0"/>
              </a:stretch>
            </a:blipFill>
          </p:spPr>
        </p:sp>
        <p:sp>
          <p:nvSpPr>
            <p:cNvPr name="Freeform 29" id="29"/>
            <p:cNvSpPr/>
            <p:nvPr/>
          </p:nvSpPr>
          <p:spPr>
            <a:xfrm flipH="false" flipV="false" rot="0">
              <a:off x="1730001" y="2489489"/>
              <a:ext cx="1924953" cy="1923033"/>
            </a:xfrm>
            <a:custGeom>
              <a:avLst/>
              <a:gdLst/>
              <a:ahLst/>
              <a:cxnLst/>
              <a:rect r="r" b="b" t="t" l="l"/>
              <a:pathLst>
                <a:path h="1923033" w="1924953">
                  <a:moveTo>
                    <a:pt x="0" y="0"/>
                  </a:moveTo>
                  <a:lnTo>
                    <a:pt x="1924952" y="0"/>
                  </a:lnTo>
                  <a:lnTo>
                    <a:pt x="1924952" y="1923034"/>
                  </a:lnTo>
                  <a:lnTo>
                    <a:pt x="0" y="19230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0" t="0" r="0" b="0"/>
              </a:stretch>
            </a:blipFill>
          </p:spPr>
        </p:sp>
        <p:sp>
          <p:nvSpPr>
            <p:cNvPr name="Freeform 30" id="30"/>
            <p:cNvSpPr/>
            <p:nvPr/>
          </p:nvSpPr>
          <p:spPr>
            <a:xfrm flipH="false" flipV="false" rot="0">
              <a:off x="1342290" y="4822110"/>
              <a:ext cx="2700373" cy="1030200"/>
            </a:xfrm>
            <a:custGeom>
              <a:avLst/>
              <a:gdLst/>
              <a:ahLst/>
              <a:cxnLst/>
              <a:rect r="r" b="b" t="t" l="l"/>
              <a:pathLst>
                <a:path h="1030200" w="2700373">
                  <a:moveTo>
                    <a:pt x="0" y="0"/>
                  </a:moveTo>
                  <a:lnTo>
                    <a:pt x="2700374" y="0"/>
                  </a:lnTo>
                  <a:lnTo>
                    <a:pt x="2700374" y="1030201"/>
                  </a:lnTo>
                  <a:lnTo>
                    <a:pt x="0" y="103020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l="0" t="0" r="0" b="0"/>
              </a:stretch>
            </a:blipFill>
          </p:spPr>
        </p:sp>
      </p:grpSp>
      <p:grpSp>
        <p:nvGrpSpPr>
          <p:cNvPr name="Group 31" id="31"/>
          <p:cNvGrpSpPr/>
          <p:nvPr/>
        </p:nvGrpSpPr>
        <p:grpSpPr>
          <a:xfrm rot="0">
            <a:off x="9868602" y="4553990"/>
            <a:ext cx="3901003" cy="4801234"/>
            <a:chOff x="0" y="0"/>
            <a:chExt cx="660400" cy="812800"/>
          </a:xfrm>
        </p:grpSpPr>
        <p:sp>
          <p:nvSpPr>
            <p:cNvPr name="Freeform 32" id="32"/>
            <p:cNvSpPr/>
            <p:nvPr/>
          </p:nvSpPr>
          <p:spPr>
            <a:xfrm flipH="false" flipV="false" rot="0">
              <a:off x="0" y="0"/>
              <a:ext cx="660400" cy="812800"/>
            </a:xfrm>
            <a:custGeom>
              <a:avLst/>
              <a:gdLst/>
              <a:ahLst/>
              <a:cxnLst/>
              <a:rect r="r" b="b" t="t" l="l"/>
              <a:pathLst>
                <a:path h="812800" w="660400">
                  <a:moveTo>
                    <a:pt x="220252" y="19070"/>
                  </a:moveTo>
                  <a:cubicBezTo>
                    <a:pt x="254000" y="7556"/>
                    <a:pt x="292600" y="0"/>
                    <a:pt x="330378" y="0"/>
                  </a:cubicBezTo>
                  <a:cubicBezTo>
                    <a:pt x="368157" y="0"/>
                    <a:pt x="404509" y="6476"/>
                    <a:pt x="438009" y="17990"/>
                  </a:cubicBezTo>
                  <a:cubicBezTo>
                    <a:pt x="438723" y="18350"/>
                    <a:pt x="439435" y="18350"/>
                    <a:pt x="440148" y="18710"/>
                  </a:cubicBezTo>
                  <a:cubicBezTo>
                    <a:pt x="565955" y="64765"/>
                    <a:pt x="658618" y="186379"/>
                    <a:pt x="660400" y="328502"/>
                  </a:cubicBezTo>
                  <a:lnTo>
                    <a:pt x="660400" y="812800"/>
                  </a:lnTo>
                  <a:lnTo>
                    <a:pt x="0" y="812800"/>
                  </a:lnTo>
                  <a:lnTo>
                    <a:pt x="0" y="328861"/>
                  </a:lnTo>
                  <a:cubicBezTo>
                    <a:pt x="1782" y="185660"/>
                    <a:pt x="93019" y="64045"/>
                    <a:pt x="220252" y="19070"/>
                  </a:cubicBezTo>
                  <a:close/>
                </a:path>
              </a:pathLst>
            </a:custGeom>
            <a:solidFill>
              <a:srgbClr val="000000"/>
            </a:solidFill>
            <a:ln w="28575" cap="sq">
              <a:solidFill>
                <a:srgbClr val="FFF1F1"/>
              </a:solidFill>
              <a:prstDash val="solid"/>
              <a:miter/>
            </a:ln>
          </p:spPr>
        </p:sp>
        <p:sp>
          <p:nvSpPr>
            <p:cNvPr name="TextBox 33" id="33"/>
            <p:cNvSpPr txBox="true"/>
            <p:nvPr/>
          </p:nvSpPr>
          <p:spPr>
            <a:xfrm>
              <a:off x="0" y="88900"/>
              <a:ext cx="660400" cy="723900"/>
            </a:xfrm>
            <a:prstGeom prst="rect">
              <a:avLst/>
            </a:prstGeom>
          </p:spPr>
          <p:txBody>
            <a:bodyPr anchor="ctr" rtlCol="false" tIns="38202" lIns="38202" bIns="38202" rIns="38202"/>
            <a:lstStyle/>
            <a:p>
              <a:pPr algn="ctr">
                <a:lnSpc>
                  <a:spcPts val="2660"/>
                </a:lnSpc>
              </a:pPr>
            </a:p>
          </p:txBody>
        </p:sp>
      </p:grpSp>
      <p:sp>
        <p:nvSpPr>
          <p:cNvPr name="Freeform 34" id="34"/>
          <p:cNvSpPr/>
          <p:nvPr/>
        </p:nvSpPr>
        <p:spPr>
          <a:xfrm flipH="false" flipV="false" rot="0">
            <a:off x="10283321" y="4553990"/>
            <a:ext cx="3071566" cy="3071566"/>
          </a:xfrm>
          <a:custGeom>
            <a:avLst/>
            <a:gdLst/>
            <a:ahLst/>
            <a:cxnLst/>
            <a:rect r="r" b="b" t="t" l="l"/>
            <a:pathLst>
              <a:path h="3071566" w="3071566">
                <a:moveTo>
                  <a:pt x="0" y="0"/>
                </a:moveTo>
                <a:lnTo>
                  <a:pt x="3071566" y="0"/>
                </a:lnTo>
                <a:lnTo>
                  <a:pt x="3071566" y="3071566"/>
                </a:lnTo>
                <a:lnTo>
                  <a:pt x="0" y="307156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TextBox 35" id="35"/>
          <p:cNvSpPr txBox="true"/>
          <p:nvPr/>
        </p:nvSpPr>
        <p:spPr>
          <a:xfrm rot="0">
            <a:off x="9301499" y="9275911"/>
            <a:ext cx="5035209" cy="71997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991"/>
              </a:lnSpc>
              <a:spcBef>
                <a:spcPct val="0"/>
              </a:spcBef>
            </a:pPr>
            <a:r>
              <a:rPr lang="en-US" b="true" sz="4279">
                <a:solidFill>
                  <a:srgbClr val="124A87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RIGHT SLEEVE</a:t>
            </a:r>
          </a:p>
        </p:txBody>
      </p:sp>
      <p:sp>
        <p:nvSpPr>
          <p:cNvPr name="TextBox 36" id="36"/>
          <p:cNvSpPr txBox="true"/>
          <p:nvPr/>
        </p:nvSpPr>
        <p:spPr>
          <a:xfrm rot="0">
            <a:off x="13475141" y="6393731"/>
            <a:ext cx="5035209" cy="71997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991"/>
              </a:lnSpc>
              <a:spcBef>
                <a:spcPct val="0"/>
              </a:spcBef>
            </a:pPr>
            <a:r>
              <a:rPr lang="en-US" b="true" sz="4279">
                <a:solidFill>
                  <a:srgbClr val="124A87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LEFT SLEEVE</a:t>
            </a:r>
          </a:p>
        </p:txBody>
      </p:sp>
    </p:spTree>
  </p:cSld>
  <p:clrMapOvr>
    <a:masterClrMapping/>
  </p:clrMapOvr>
</p:sld>
</file>

<file path=ppt/slides/slide1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433902" y="-473653"/>
            <a:ext cx="3212327" cy="3212327"/>
            <a:chOff x="0" y="0"/>
            <a:chExt cx="812800" cy="8128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63C8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-1847628" y="1508797"/>
            <a:ext cx="2827453" cy="2827453"/>
            <a:chOff x="0" y="0"/>
            <a:chExt cx="812800" cy="81280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63C8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8" id="8"/>
          <p:cNvSpPr/>
          <p:nvPr/>
        </p:nvSpPr>
        <p:spPr>
          <a:xfrm flipH="false" flipV="false" rot="0">
            <a:off x="9757164" y="4432951"/>
            <a:ext cx="926711" cy="923236"/>
          </a:xfrm>
          <a:custGeom>
            <a:avLst/>
            <a:gdLst/>
            <a:ahLst/>
            <a:cxnLst/>
            <a:rect r="r" b="b" t="t" l="l"/>
            <a:pathLst>
              <a:path h="923236" w="926711">
                <a:moveTo>
                  <a:pt x="0" y="0"/>
                </a:moveTo>
                <a:lnTo>
                  <a:pt x="926711" y="0"/>
                </a:lnTo>
                <a:lnTo>
                  <a:pt x="926711" y="923236"/>
                </a:lnTo>
                <a:lnTo>
                  <a:pt x="0" y="92323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9757164" y="6482685"/>
            <a:ext cx="969035" cy="969035"/>
          </a:xfrm>
          <a:custGeom>
            <a:avLst/>
            <a:gdLst/>
            <a:ahLst/>
            <a:cxnLst/>
            <a:rect r="r" b="b" t="t" l="l"/>
            <a:pathLst>
              <a:path h="969035" w="969035">
                <a:moveTo>
                  <a:pt x="0" y="0"/>
                </a:moveTo>
                <a:lnTo>
                  <a:pt x="969035" y="0"/>
                </a:lnTo>
                <a:lnTo>
                  <a:pt x="969035" y="969035"/>
                </a:lnTo>
                <a:lnTo>
                  <a:pt x="0" y="96903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0" id="10"/>
          <p:cNvGrpSpPr/>
          <p:nvPr/>
        </p:nvGrpSpPr>
        <p:grpSpPr>
          <a:xfrm rot="0">
            <a:off x="3642350" y="137963"/>
            <a:ext cx="6114814" cy="10011074"/>
            <a:chOff x="0" y="0"/>
            <a:chExt cx="8153085" cy="13348098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964124" y="0"/>
              <a:ext cx="7188962" cy="7160321"/>
            </a:xfrm>
            <a:custGeom>
              <a:avLst/>
              <a:gdLst/>
              <a:ahLst/>
              <a:cxnLst/>
              <a:rect r="r" b="b" t="t" l="l"/>
              <a:pathLst>
                <a:path h="7160321" w="7188962">
                  <a:moveTo>
                    <a:pt x="0" y="0"/>
                  </a:moveTo>
                  <a:lnTo>
                    <a:pt x="7188961" y="0"/>
                  </a:lnTo>
                  <a:lnTo>
                    <a:pt x="7188961" y="7160321"/>
                  </a:lnTo>
                  <a:lnTo>
                    <a:pt x="0" y="71603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0" t="0" r="0" b="0"/>
              </a:stretch>
            </a:blipFill>
          </p:spPr>
        </p:sp>
        <p:sp>
          <p:nvSpPr>
            <p:cNvPr name="Freeform 12" id="12"/>
            <p:cNvSpPr/>
            <p:nvPr/>
          </p:nvSpPr>
          <p:spPr>
            <a:xfrm flipH="false" flipV="false" rot="0">
              <a:off x="2128545" y="4290799"/>
              <a:ext cx="4992641" cy="7885812"/>
            </a:xfrm>
            <a:custGeom>
              <a:avLst/>
              <a:gdLst/>
              <a:ahLst/>
              <a:cxnLst/>
              <a:rect r="r" b="b" t="t" l="l"/>
              <a:pathLst>
                <a:path h="7885812" w="4992641">
                  <a:moveTo>
                    <a:pt x="0" y="0"/>
                  </a:moveTo>
                  <a:lnTo>
                    <a:pt x="4992641" y="0"/>
                  </a:lnTo>
                  <a:lnTo>
                    <a:pt x="4992641" y="7885812"/>
                  </a:lnTo>
                  <a:lnTo>
                    <a:pt x="0" y="78858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0" t="0" r="0" b="0"/>
              </a:stretch>
            </a:blipFill>
          </p:spPr>
        </p:sp>
        <p:sp>
          <p:nvSpPr>
            <p:cNvPr name="Freeform 13" id="13"/>
            <p:cNvSpPr/>
            <p:nvPr/>
          </p:nvSpPr>
          <p:spPr>
            <a:xfrm flipH="false" flipV="false" rot="-5400000">
              <a:off x="4094786" y="3769583"/>
              <a:ext cx="587450" cy="2457734"/>
            </a:xfrm>
            <a:custGeom>
              <a:avLst/>
              <a:gdLst/>
              <a:ahLst/>
              <a:cxnLst/>
              <a:rect r="r" b="b" t="t" l="l"/>
              <a:pathLst>
                <a:path h="2457734" w="587450">
                  <a:moveTo>
                    <a:pt x="0" y="0"/>
                  </a:moveTo>
                  <a:lnTo>
                    <a:pt x="587450" y="0"/>
                  </a:lnTo>
                  <a:lnTo>
                    <a:pt x="587450" y="2457734"/>
                  </a:lnTo>
                  <a:lnTo>
                    <a:pt x="0" y="24577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l="-8618" t="0" r="-8618" b="0"/>
              </a:stretch>
            </a:blipFill>
          </p:spPr>
        </p:sp>
        <p:sp>
          <p:nvSpPr>
            <p:cNvPr name="Freeform 14" id="14"/>
            <p:cNvSpPr/>
            <p:nvPr/>
          </p:nvSpPr>
          <p:spPr>
            <a:xfrm flipH="false" flipV="false" rot="0">
              <a:off x="4528211" y="10994586"/>
              <a:ext cx="2989346" cy="2175790"/>
            </a:xfrm>
            <a:custGeom>
              <a:avLst/>
              <a:gdLst/>
              <a:ahLst/>
              <a:cxnLst/>
              <a:rect r="r" b="b" t="t" l="l"/>
              <a:pathLst>
                <a:path h="2175790" w="2989346">
                  <a:moveTo>
                    <a:pt x="0" y="0"/>
                  </a:moveTo>
                  <a:lnTo>
                    <a:pt x="2989347" y="0"/>
                  </a:lnTo>
                  <a:lnTo>
                    <a:pt x="2989347" y="2175790"/>
                  </a:lnTo>
                  <a:lnTo>
                    <a:pt x="0" y="21757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l="0" t="0" r="0" b="0"/>
              </a:stretch>
            </a:blipFill>
          </p:spPr>
        </p:sp>
        <p:sp>
          <p:nvSpPr>
            <p:cNvPr name="Freeform 15" id="15"/>
            <p:cNvSpPr/>
            <p:nvPr/>
          </p:nvSpPr>
          <p:spPr>
            <a:xfrm flipH="false" flipV="false" rot="0">
              <a:off x="0" y="11459370"/>
              <a:ext cx="4787270" cy="1888728"/>
            </a:xfrm>
            <a:custGeom>
              <a:avLst/>
              <a:gdLst/>
              <a:ahLst/>
              <a:cxnLst/>
              <a:rect r="r" b="b" t="t" l="l"/>
              <a:pathLst>
                <a:path h="1888728" w="4787270">
                  <a:moveTo>
                    <a:pt x="0" y="0"/>
                  </a:moveTo>
                  <a:lnTo>
                    <a:pt x="4787270" y="0"/>
                  </a:lnTo>
                  <a:lnTo>
                    <a:pt x="4787270" y="1888728"/>
                  </a:lnTo>
                  <a:lnTo>
                    <a:pt x="0" y="18887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 l="0" t="0" r="0" b="0"/>
              </a:stretch>
            </a:blipFill>
          </p:spPr>
        </p:sp>
      </p:grpSp>
      <p:grpSp>
        <p:nvGrpSpPr>
          <p:cNvPr name="Group 16" id="16"/>
          <p:cNvGrpSpPr/>
          <p:nvPr/>
        </p:nvGrpSpPr>
        <p:grpSpPr>
          <a:xfrm rot="0">
            <a:off x="11254030" y="4909803"/>
            <a:ext cx="4010060" cy="4114800"/>
            <a:chOff x="0" y="0"/>
            <a:chExt cx="5346746" cy="5486400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0" y="0"/>
              <a:ext cx="5346746" cy="5486400"/>
            </a:xfrm>
            <a:custGeom>
              <a:avLst/>
              <a:gdLst/>
              <a:ahLst/>
              <a:cxnLst/>
              <a:rect r="r" b="b" t="t" l="l"/>
              <a:pathLst>
                <a:path h="5486400" w="5346746">
                  <a:moveTo>
                    <a:pt x="0" y="0"/>
                  </a:moveTo>
                  <a:lnTo>
                    <a:pt x="5346746" y="0"/>
                  </a:lnTo>
                  <a:lnTo>
                    <a:pt x="5346746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8" id="18"/>
            <p:cNvSpPr/>
            <p:nvPr/>
          </p:nvSpPr>
          <p:spPr>
            <a:xfrm flipH="false" flipV="false" rot="0">
              <a:off x="1262824" y="569785"/>
              <a:ext cx="2821099" cy="2821099"/>
            </a:xfrm>
            <a:custGeom>
              <a:avLst/>
              <a:gdLst/>
              <a:ahLst/>
              <a:cxnLst/>
              <a:rect r="r" b="b" t="t" l="l"/>
              <a:pathLst>
                <a:path h="2821099" w="2821099">
                  <a:moveTo>
                    <a:pt x="0" y="0"/>
                  </a:moveTo>
                  <a:lnTo>
                    <a:pt x="2821099" y="0"/>
                  </a:lnTo>
                  <a:lnTo>
                    <a:pt x="2821099" y="2821099"/>
                  </a:lnTo>
                  <a:lnTo>
                    <a:pt x="0" y="28210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 l="0" t="0" r="0" b="0"/>
              </a:stretch>
            </a:blipFill>
          </p:spPr>
        </p:sp>
      </p:grp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3910551" y="7036597"/>
            <a:ext cx="6500807" cy="6500807"/>
            <a:chOff x="0" y="0"/>
            <a:chExt cx="812800" cy="8128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E4D8D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-2590256" y="716521"/>
            <a:ext cx="6500807" cy="6500807"/>
            <a:chOff x="0" y="0"/>
            <a:chExt cx="812800" cy="81280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63C8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8" id="8"/>
          <p:cNvGrpSpPr/>
          <p:nvPr/>
        </p:nvGrpSpPr>
        <p:grpSpPr>
          <a:xfrm rot="0">
            <a:off x="3342993" y="1325553"/>
            <a:ext cx="7635924" cy="7635893"/>
            <a:chOff x="0" y="0"/>
            <a:chExt cx="6350000" cy="6349975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6350000" cy="6349975"/>
            </a:xfrm>
            <a:custGeom>
              <a:avLst/>
              <a:gdLst/>
              <a:ahLst/>
              <a:cxnLst/>
              <a:rect r="r" b="b" t="t" l="l"/>
              <a:pathLst>
                <a:path h="6349975" w="6350000">
                  <a:moveTo>
                    <a:pt x="6350000" y="3175025"/>
                  </a:moveTo>
                  <a:cubicBezTo>
                    <a:pt x="6350000" y="4928451"/>
                    <a:pt x="4928476" y="6349975"/>
                    <a:pt x="3175000" y="6349975"/>
                  </a:cubicBezTo>
                  <a:cubicBezTo>
                    <a:pt x="1421498" y="6349975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2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2"/>
              <a:stretch>
                <a:fillRect l="-70899" t="-65054" r="-30566" b="-85940"/>
              </a:stretch>
            </a:blipFill>
          </p:spPr>
        </p:sp>
      </p:grpSp>
      <p:grpSp>
        <p:nvGrpSpPr>
          <p:cNvPr name="Group 10" id="10"/>
          <p:cNvGrpSpPr/>
          <p:nvPr/>
        </p:nvGrpSpPr>
        <p:grpSpPr>
          <a:xfrm rot="0">
            <a:off x="-927885" y="3966924"/>
            <a:ext cx="7635924" cy="7635893"/>
            <a:chOff x="0" y="0"/>
            <a:chExt cx="6350000" cy="6349975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6350000" cy="6349975"/>
            </a:xfrm>
            <a:custGeom>
              <a:avLst/>
              <a:gdLst/>
              <a:ahLst/>
              <a:cxnLst/>
              <a:rect r="r" b="b" t="t" l="l"/>
              <a:pathLst>
                <a:path h="6349975" w="6350000">
                  <a:moveTo>
                    <a:pt x="6350000" y="3175025"/>
                  </a:moveTo>
                  <a:cubicBezTo>
                    <a:pt x="6350000" y="4928451"/>
                    <a:pt x="4928476" y="6349975"/>
                    <a:pt x="3175000" y="6349975"/>
                  </a:cubicBezTo>
                  <a:cubicBezTo>
                    <a:pt x="1421498" y="6349975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2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3"/>
              <a:stretch>
                <a:fillRect l="0" t="-16666" r="0" b="-16666"/>
              </a:stretch>
            </a:blipFill>
          </p:spPr>
        </p:sp>
      </p:grpSp>
      <p:sp>
        <p:nvSpPr>
          <p:cNvPr name="TextBox 12" id="12"/>
          <p:cNvSpPr txBox="true"/>
          <p:nvPr/>
        </p:nvSpPr>
        <p:spPr>
          <a:xfrm rot="0">
            <a:off x="12276339" y="286701"/>
            <a:ext cx="5417117" cy="71934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433"/>
              </a:lnSpc>
            </a:pPr>
            <a:r>
              <a:rPr lang="en-US" b="true" sz="8166">
                <a:solidFill>
                  <a:srgbClr val="0E4D8D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C</a:t>
            </a:r>
          </a:p>
          <a:p>
            <a:pPr algn="ctr">
              <a:lnSpc>
                <a:spcPts val="11433"/>
              </a:lnSpc>
            </a:pPr>
            <a:r>
              <a:rPr lang="en-US" b="true" sz="8166">
                <a:solidFill>
                  <a:srgbClr val="0E4D8D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L</a:t>
            </a:r>
          </a:p>
          <a:p>
            <a:pPr algn="ctr">
              <a:lnSpc>
                <a:spcPts val="11433"/>
              </a:lnSpc>
            </a:pPr>
            <a:r>
              <a:rPr lang="en-US" b="true" sz="8166">
                <a:solidFill>
                  <a:srgbClr val="0E4D8D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A</a:t>
            </a:r>
          </a:p>
          <a:p>
            <a:pPr algn="ctr">
              <a:lnSpc>
                <a:spcPts val="11433"/>
              </a:lnSpc>
            </a:pPr>
            <a:r>
              <a:rPr lang="en-US" b="true" sz="8166">
                <a:solidFill>
                  <a:srgbClr val="0E4D8D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S</a:t>
            </a:r>
          </a:p>
          <a:p>
            <a:pPr algn="ctr">
              <a:lnSpc>
                <a:spcPts val="11433"/>
              </a:lnSpc>
              <a:spcBef>
                <a:spcPct val="0"/>
              </a:spcBef>
            </a:pPr>
            <a:r>
              <a:rPr lang="en-US" b="true" sz="8166">
                <a:solidFill>
                  <a:srgbClr val="0E4D8D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S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12733337" y="6853280"/>
            <a:ext cx="4503121" cy="379795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1113"/>
              </a:lnSpc>
              <a:spcBef>
                <a:spcPct val="0"/>
              </a:spcBef>
            </a:pPr>
            <a:r>
              <a:rPr lang="en-US" b="true" sz="22224">
                <a:solidFill>
                  <a:srgbClr val="0E4D8D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A</a:t>
            </a:r>
          </a:p>
        </p:txBody>
      </p:sp>
    </p:spTree>
  </p:cSld>
  <p:clrMapOvr>
    <a:masterClrMapping/>
  </p:clrMapOvr>
</p:sld>
</file>

<file path=ppt/slides/slide2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3910551" y="7036597"/>
            <a:ext cx="6500807" cy="6500807"/>
            <a:chOff x="0" y="0"/>
            <a:chExt cx="812800" cy="8128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E4D8D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-2590256" y="716521"/>
            <a:ext cx="6500807" cy="6500807"/>
            <a:chOff x="0" y="0"/>
            <a:chExt cx="812800" cy="81280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63C8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8" id="8"/>
          <p:cNvGrpSpPr/>
          <p:nvPr/>
        </p:nvGrpSpPr>
        <p:grpSpPr>
          <a:xfrm rot="0">
            <a:off x="-1477746" y="1708347"/>
            <a:ext cx="10071885" cy="10071845"/>
            <a:chOff x="0" y="0"/>
            <a:chExt cx="6350000" cy="6349975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6350000" cy="6349975"/>
            </a:xfrm>
            <a:custGeom>
              <a:avLst/>
              <a:gdLst/>
              <a:ahLst/>
              <a:cxnLst/>
              <a:rect r="r" b="b" t="t" l="l"/>
              <a:pathLst>
                <a:path h="6349975" w="6350000">
                  <a:moveTo>
                    <a:pt x="6350000" y="3175025"/>
                  </a:moveTo>
                  <a:cubicBezTo>
                    <a:pt x="6350000" y="4928451"/>
                    <a:pt x="4928476" y="6349975"/>
                    <a:pt x="3175000" y="6349975"/>
                  </a:cubicBezTo>
                  <a:cubicBezTo>
                    <a:pt x="1421498" y="6349975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2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2"/>
              <a:stretch>
                <a:fillRect l="0" t="0" r="-50036" b="0"/>
              </a:stretch>
            </a:blipFill>
          </p:spPr>
        </p:sp>
      </p:grpSp>
      <p:sp>
        <p:nvSpPr>
          <p:cNvPr name="TextBox 10" id="10"/>
          <p:cNvSpPr txBox="true"/>
          <p:nvPr/>
        </p:nvSpPr>
        <p:spPr>
          <a:xfrm rot="0">
            <a:off x="12276339" y="286701"/>
            <a:ext cx="5417117" cy="71934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433"/>
              </a:lnSpc>
            </a:pPr>
            <a:r>
              <a:rPr lang="en-US" b="true" sz="8166">
                <a:solidFill>
                  <a:srgbClr val="0E4D8D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C</a:t>
            </a:r>
          </a:p>
          <a:p>
            <a:pPr algn="ctr">
              <a:lnSpc>
                <a:spcPts val="11433"/>
              </a:lnSpc>
            </a:pPr>
            <a:r>
              <a:rPr lang="en-US" b="true" sz="8166">
                <a:solidFill>
                  <a:srgbClr val="0E4D8D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L</a:t>
            </a:r>
          </a:p>
          <a:p>
            <a:pPr algn="ctr">
              <a:lnSpc>
                <a:spcPts val="11433"/>
              </a:lnSpc>
            </a:pPr>
            <a:r>
              <a:rPr lang="en-US" b="true" sz="8166">
                <a:solidFill>
                  <a:srgbClr val="0E4D8D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A</a:t>
            </a:r>
          </a:p>
          <a:p>
            <a:pPr algn="ctr">
              <a:lnSpc>
                <a:spcPts val="11433"/>
              </a:lnSpc>
            </a:pPr>
            <a:r>
              <a:rPr lang="en-US" b="true" sz="8166">
                <a:solidFill>
                  <a:srgbClr val="0E4D8D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S</a:t>
            </a:r>
          </a:p>
          <a:p>
            <a:pPr algn="ctr">
              <a:lnSpc>
                <a:spcPts val="11433"/>
              </a:lnSpc>
              <a:spcBef>
                <a:spcPct val="0"/>
              </a:spcBef>
            </a:pPr>
            <a:r>
              <a:rPr lang="en-US" b="true" sz="8166">
                <a:solidFill>
                  <a:srgbClr val="0E4D8D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S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12733337" y="6853280"/>
            <a:ext cx="4503121" cy="379795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1113"/>
              </a:lnSpc>
              <a:spcBef>
                <a:spcPct val="0"/>
              </a:spcBef>
            </a:pPr>
            <a:r>
              <a:rPr lang="en-US" b="true" sz="22224">
                <a:solidFill>
                  <a:srgbClr val="0E4D8D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C</a:t>
            </a:r>
          </a:p>
        </p:txBody>
      </p:sp>
    </p:spTree>
  </p:cSld>
  <p:clrMapOvr>
    <a:masterClrMapping/>
  </p:clrMapOvr>
</p:sld>
</file>

<file path=ppt/slides/slide2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1297707" y="6852531"/>
            <a:ext cx="2326407" cy="2310939"/>
            <a:chOff x="0" y="0"/>
            <a:chExt cx="812800" cy="807396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812800" cy="807396"/>
            </a:xfrm>
            <a:custGeom>
              <a:avLst/>
              <a:gdLst/>
              <a:ahLst/>
              <a:cxnLst/>
              <a:rect r="r" b="b" t="t" l="l"/>
              <a:pathLst>
                <a:path h="807396" w="812800">
                  <a:moveTo>
                    <a:pt x="406400" y="0"/>
                  </a:moveTo>
                  <a:cubicBezTo>
                    <a:pt x="181951" y="0"/>
                    <a:pt x="0" y="180742"/>
                    <a:pt x="0" y="403698"/>
                  </a:cubicBezTo>
                  <a:cubicBezTo>
                    <a:pt x="0" y="626654"/>
                    <a:pt x="181951" y="807396"/>
                    <a:pt x="406400" y="807396"/>
                  </a:cubicBezTo>
                  <a:cubicBezTo>
                    <a:pt x="630849" y="807396"/>
                    <a:pt x="812800" y="626654"/>
                    <a:pt x="812800" y="403698"/>
                  </a:cubicBezTo>
                  <a:cubicBezTo>
                    <a:pt x="812800" y="180742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E4D8D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76200" y="37593"/>
              <a:ext cx="660400" cy="69410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-1028754" y="8563532"/>
            <a:ext cx="3470007" cy="3446936"/>
            <a:chOff x="0" y="0"/>
            <a:chExt cx="812800" cy="807396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812800" cy="807396"/>
            </a:xfrm>
            <a:custGeom>
              <a:avLst/>
              <a:gdLst/>
              <a:ahLst/>
              <a:cxnLst/>
              <a:rect r="r" b="b" t="t" l="l"/>
              <a:pathLst>
                <a:path h="807396" w="812800">
                  <a:moveTo>
                    <a:pt x="406400" y="0"/>
                  </a:moveTo>
                  <a:cubicBezTo>
                    <a:pt x="181951" y="0"/>
                    <a:pt x="0" y="180742"/>
                    <a:pt x="0" y="403698"/>
                  </a:cubicBezTo>
                  <a:cubicBezTo>
                    <a:pt x="0" y="626654"/>
                    <a:pt x="181951" y="807396"/>
                    <a:pt x="406400" y="807396"/>
                  </a:cubicBezTo>
                  <a:cubicBezTo>
                    <a:pt x="630849" y="807396"/>
                    <a:pt x="812800" y="626654"/>
                    <a:pt x="812800" y="403698"/>
                  </a:cubicBezTo>
                  <a:cubicBezTo>
                    <a:pt x="812800" y="180742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63C8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76200" y="37593"/>
              <a:ext cx="660400" cy="69410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8" id="8"/>
          <p:cNvGrpSpPr/>
          <p:nvPr/>
        </p:nvGrpSpPr>
        <p:grpSpPr>
          <a:xfrm rot="0">
            <a:off x="706249" y="637925"/>
            <a:ext cx="1089050" cy="1081809"/>
            <a:chOff x="0" y="0"/>
            <a:chExt cx="812800" cy="807396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812800" cy="807396"/>
            </a:xfrm>
            <a:custGeom>
              <a:avLst/>
              <a:gdLst/>
              <a:ahLst/>
              <a:cxnLst/>
              <a:rect r="r" b="b" t="t" l="l"/>
              <a:pathLst>
                <a:path h="807396" w="812800">
                  <a:moveTo>
                    <a:pt x="406400" y="0"/>
                  </a:moveTo>
                  <a:cubicBezTo>
                    <a:pt x="181951" y="0"/>
                    <a:pt x="0" y="180742"/>
                    <a:pt x="0" y="403698"/>
                  </a:cubicBezTo>
                  <a:cubicBezTo>
                    <a:pt x="0" y="626654"/>
                    <a:pt x="181951" y="807396"/>
                    <a:pt x="406400" y="807396"/>
                  </a:cubicBezTo>
                  <a:cubicBezTo>
                    <a:pt x="630849" y="807396"/>
                    <a:pt x="812800" y="626654"/>
                    <a:pt x="812800" y="403698"/>
                  </a:cubicBezTo>
                  <a:cubicBezTo>
                    <a:pt x="812800" y="180742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63C8"/>
            </a:solidFill>
          </p:spPr>
        </p:sp>
        <p:sp>
          <p:nvSpPr>
            <p:cNvPr name="TextBox 10" id="10"/>
            <p:cNvSpPr txBox="true"/>
            <p:nvPr/>
          </p:nvSpPr>
          <p:spPr>
            <a:xfrm>
              <a:off x="76200" y="37593"/>
              <a:ext cx="660400" cy="69410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11" id="11"/>
          <p:cNvGrpSpPr/>
          <p:nvPr/>
        </p:nvGrpSpPr>
        <p:grpSpPr>
          <a:xfrm rot="0">
            <a:off x="16714775" y="637925"/>
            <a:ext cx="1089050" cy="1081809"/>
            <a:chOff x="0" y="0"/>
            <a:chExt cx="812800" cy="807396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812800" cy="807396"/>
            </a:xfrm>
            <a:custGeom>
              <a:avLst/>
              <a:gdLst/>
              <a:ahLst/>
              <a:cxnLst/>
              <a:rect r="r" b="b" t="t" l="l"/>
              <a:pathLst>
                <a:path h="807396" w="812800">
                  <a:moveTo>
                    <a:pt x="406400" y="0"/>
                  </a:moveTo>
                  <a:cubicBezTo>
                    <a:pt x="181951" y="0"/>
                    <a:pt x="0" y="180742"/>
                    <a:pt x="0" y="403698"/>
                  </a:cubicBezTo>
                  <a:cubicBezTo>
                    <a:pt x="0" y="626654"/>
                    <a:pt x="181951" y="807396"/>
                    <a:pt x="406400" y="807396"/>
                  </a:cubicBezTo>
                  <a:cubicBezTo>
                    <a:pt x="630849" y="807396"/>
                    <a:pt x="812800" y="626654"/>
                    <a:pt x="812800" y="403698"/>
                  </a:cubicBezTo>
                  <a:cubicBezTo>
                    <a:pt x="812800" y="180742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63C8"/>
            </a:solidFill>
          </p:spPr>
        </p:sp>
        <p:sp>
          <p:nvSpPr>
            <p:cNvPr name="TextBox 13" id="13"/>
            <p:cNvSpPr txBox="true"/>
            <p:nvPr/>
          </p:nvSpPr>
          <p:spPr>
            <a:xfrm>
              <a:off x="76200" y="37593"/>
              <a:ext cx="660400" cy="69410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14" id="14"/>
          <p:cNvGrpSpPr/>
          <p:nvPr/>
        </p:nvGrpSpPr>
        <p:grpSpPr>
          <a:xfrm rot="0">
            <a:off x="17347146" y="7151912"/>
            <a:ext cx="2326407" cy="2310939"/>
            <a:chOff x="0" y="0"/>
            <a:chExt cx="812800" cy="807396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812800" cy="807396"/>
            </a:xfrm>
            <a:custGeom>
              <a:avLst/>
              <a:gdLst/>
              <a:ahLst/>
              <a:cxnLst/>
              <a:rect r="r" b="b" t="t" l="l"/>
              <a:pathLst>
                <a:path h="807396" w="812800">
                  <a:moveTo>
                    <a:pt x="406400" y="0"/>
                  </a:moveTo>
                  <a:cubicBezTo>
                    <a:pt x="181951" y="0"/>
                    <a:pt x="0" y="180742"/>
                    <a:pt x="0" y="403698"/>
                  </a:cubicBezTo>
                  <a:cubicBezTo>
                    <a:pt x="0" y="626654"/>
                    <a:pt x="181951" y="807396"/>
                    <a:pt x="406400" y="807396"/>
                  </a:cubicBezTo>
                  <a:cubicBezTo>
                    <a:pt x="630849" y="807396"/>
                    <a:pt x="812800" y="626654"/>
                    <a:pt x="812800" y="403698"/>
                  </a:cubicBezTo>
                  <a:cubicBezTo>
                    <a:pt x="812800" y="180742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E4D8D"/>
            </a:solidFill>
          </p:spPr>
        </p:sp>
        <p:sp>
          <p:nvSpPr>
            <p:cNvPr name="TextBox 16" id="16"/>
            <p:cNvSpPr txBox="true"/>
            <p:nvPr/>
          </p:nvSpPr>
          <p:spPr>
            <a:xfrm>
              <a:off x="76200" y="37593"/>
              <a:ext cx="660400" cy="69410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17" id="17"/>
          <p:cNvGrpSpPr/>
          <p:nvPr/>
        </p:nvGrpSpPr>
        <p:grpSpPr>
          <a:xfrm rot="0">
            <a:off x="16203546" y="8307381"/>
            <a:ext cx="3470007" cy="3446936"/>
            <a:chOff x="0" y="0"/>
            <a:chExt cx="812800" cy="807396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0" y="0"/>
              <a:ext cx="812800" cy="807396"/>
            </a:xfrm>
            <a:custGeom>
              <a:avLst/>
              <a:gdLst/>
              <a:ahLst/>
              <a:cxnLst/>
              <a:rect r="r" b="b" t="t" l="l"/>
              <a:pathLst>
                <a:path h="807396" w="812800">
                  <a:moveTo>
                    <a:pt x="406400" y="0"/>
                  </a:moveTo>
                  <a:cubicBezTo>
                    <a:pt x="181951" y="0"/>
                    <a:pt x="0" y="180742"/>
                    <a:pt x="0" y="403698"/>
                  </a:cubicBezTo>
                  <a:cubicBezTo>
                    <a:pt x="0" y="626654"/>
                    <a:pt x="181951" y="807396"/>
                    <a:pt x="406400" y="807396"/>
                  </a:cubicBezTo>
                  <a:cubicBezTo>
                    <a:pt x="630849" y="807396"/>
                    <a:pt x="812800" y="626654"/>
                    <a:pt x="812800" y="403698"/>
                  </a:cubicBezTo>
                  <a:cubicBezTo>
                    <a:pt x="812800" y="180742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63C8"/>
            </a:solidFill>
          </p:spPr>
        </p:sp>
        <p:sp>
          <p:nvSpPr>
            <p:cNvPr name="TextBox 19" id="19"/>
            <p:cNvSpPr txBox="true"/>
            <p:nvPr/>
          </p:nvSpPr>
          <p:spPr>
            <a:xfrm>
              <a:off x="76200" y="37593"/>
              <a:ext cx="660400" cy="69410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20" id="20"/>
          <p:cNvGrpSpPr/>
          <p:nvPr/>
        </p:nvGrpSpPr>
        <p:grpSpPr>
          <a:xfrm rot="0">
            <a:off x="1500614" y="236950"/>
            <a:ext cx="4926176" cy="9793899"/>
            <a:chOff x="0" y="0"/>
            <a:chExt cx="6568235" cy="13058532"/>
          </a:xfrm>
        </p:grpSpPr>
        <p:sp>
          <p:nvSpPr>
            <p:cNvPr name="Freeform 21" id="21"/>
            <p:cNvSpPr/>
            <p:nvPr/>
          </p:nvSpPr>
          <p:spPr>
            <a:xfrm flipH="false" flipV="false" rot="0">
              <a:off x="0" y="0"/>
              <a:ext cx="6568235" cy="6542067"/>
            </a:xfrm>
            <a:custGeom>
              <a:avLst/>
              <a:gdLst/>
              <a:ahLst/>
              <a:cxnLst/>
              <a:rect r="r" b="b" t="t" l="l"/>
              <a:pathLst>
                <a:path h="6542067" w="6568235">
                  <a:moveTo>
                    <a:pt x="0" y="0"/>
                  </a:moveTo>
                  <a:lnTo>
                    <a:pt x="6568235" y="0"/>
                  </a:lnTo>
                  <a:lnTo>
                    <a:pt x="6568235" y="6542067"/>
                  </a:lnTo>
                  <a:lnTo>
                    <a:pt x="0" y="65420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0" r="0" b="0"/>
              </a:stretch>
            </a:blipFill>
          </p:spPr>
        </p:sp>
        <p:sp>
          <p:nvSpPr>
            <p:cNvPr name="Freeform 22" id="22"/>
            <p:cNvSpPr/>
            <p:nvPr/>
          </p:nvSpPr>
          <p:spPr>
            <a:xfrm flipH="false" flipV="false" rot="0">
              <a:off x="1507668" y="4258784"/>
              <a:ext cx="3552898" cy="8799748"/>
            </a:xfrm>
            <a:custGeom>
              <a:avLst/>
              <a:gdLst/>
              <a:ahLst/>
              <a:cxnLst/>
              <a:rect r="r" b="b" t="t" l="l"/>
              <a:pathLst>
                <a:path h="8799748" w="3552898">
                  <a:moveTo>
                    <a:pt x="0" y="0"/>
                  </a:moveTo>
                  <a:lnTo>
                    <a:pt x="3552899" y="0"/>
                  </a:lnTo>
                  <a:lnTo>
                    <a:pt x="3552899" y="8799748"/>
                  </a:lnTo>
                  <a:lnTo>
                    <a:pt x="0" y="879974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23" id="23"/>
            <p:cNvSpPr/>
            <p:nvPr/>
          </p:nvSpPr>
          <p:spPr>
            <a:xfrm flipH="false" flipV="false" rot="-5400000">
              <a:off x="2990393" y="2899380"/>
              <a:ext cx="587450" cy="3306258"/>
            </a:xfrm>
            <a:custGeom>
              <a:avLst/>
              <a:gdLst/>
              <a:ahLst/>
              <a:cxnLst/>
              <a:rect r="r" b="b" t="t" l="l"/>
              <a:pathLst>
                <a:path h="3306258" w="587450">
                  <a:moveTo>
                    <a:pt x="0" y="0"/>
                  </a:moveTo>
                  <a:lnTo>
                    <a:pt x="587449" y="0"/>
                  </a:lnTo>
                  <a:lnTo>
                    <a:pt x="587449" y="3306258"/>
                  </a:lnTo>
                  <a:lnTo>
                    <a:pt x="0" y="330625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28856" t="0" r="-28856" b="0"/>
              </a:stretch>
            </a:blipFill>
          </p:spPr>
        </p:sp>
      </p:grpSp>
      <p:grpSp>
        <p:nvGrpSpPr>
          <p:cNvPr name="Group 24" id="24"/>
          <p:cNvGrpSpPr/>
          <p:nvPr/>
        </p:nvGrpSpPr>
        <p:grpSpPr>
          <a:xfrm rot="0">
            <a:off x="10614937" y="518067"/>
            <a:ext cx="4926176" cy="7611139"/>
            <a:chOff x="0" y="0"/>
            <a:chExt cx="6568235" cy="10148186"/>
          </a:xfrm>
        </p:grpSpPr>
        <p:sp>
          <p:nvSpPr>
            <p:cNvPr name="Freeform 25" id="25"/>
            <p:cNvSpPr/>
            <p:nvPr/>
          </p:nvSpPr>
          <p:spPr>
            <a:xfrm flipH="false" flipV="false" rot="0">
              <a:off x="0" y="0"/>
              <a:ext cx="6568235" cy="6542067"/>
            </a:xfrm>
            <a:custGeom>
              <a:avLst/>
              <a:gdLst/>
              <a:ahLst/>
              <a:cxnLst/>
              <a:rect r="r" b="b" t="t" l="l"/>
              <a:pathLst>
                <a:path h="6542067" w="6568235">
                  <a:moveTo>
                    <a:pt x="0" y="0"/>
                  </a:moveTo>
                  <a:lnTo>
                    <a:pt x="6568235" y="0"/>
                  </a:lnTo>
                  <a:lnTo>
                    <a:pt x="6568235" y="6542067"/>
                  </a:lnTo>
                  <a:lnTo>
                    <a:pt x="0" y="65420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0" r="0" b="0"/>
              </a:stretch>
            </a:blipFill>
          </p:spPr>
        </p:sp>
        <p:sp>
          <p:nvSpPr>
            <p:cNvPr name="Freeform 26" id="26"/>
            <p:cNvSpPr/>
            <p:nvPr/>
          </p:nvSpPr>
          <p:spPr>
            <a:xfrm flipH="false" flipV="false" rot="0">
              <a:off x="744257" y="4310458"/>
              <a:ext cx="4816125" cy="5837728"/>
            </a:xfrm>
            <a:custGeom>
              <a:avLst/>
              <a:gdLst/>
              <a:ahLst/>
              <a:cxnLst/>
              <a:rect r="r" b="b" t="t" l="l"/>
              <a:pathLst>
                <a:path h="5837728" w="4816125">
                  <a:moveTo>
                    <a:pt x="0" y="0"/>
                  </a:moveTo>
                  <a:lnTo>
                    <a:pt x="4816126" y="0"/>
                  </a:lnTo>
                  <a:lnTo>
                    <a:pt x="4816126" y="5837728"/>
                  </a:lnTo>
                  <a:lnTo>
                    <a:pt x="0" y="58377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27" id="27"/>
            <p:cNvSpPr/>
            <p:nvPr/>
          </p:nvSpPr>
          <p:spPr>
            <a:xfrm flipH="false" flipV="false" rot="-5305354">
              <a:off x="2990393" y="2863678"/>
              <a:ext cx="587450" cy="3306258"/>
            </a:xfrm>
            <a:custGeom>
              <a:avLst/>
              <a:gdLst/>
              <a:ahLst/>
              <a:cxnLst/>
              <a:rect r="r" b="b" t="t" l="l"/>
              <a:pathLst>
                <a:path h="3306258" w="587450">
                  <a:moveTo>
                    <a:pt x="0" y="0"/>
                  </a:moveTo>
                  <a:lnTo>
                    <a:pt x="587449" y="0"/>
                  </a:lnTo>
                  <a:lnTo>
                    <a:pt x="587449" y="3306258"/>
                  </a:lnTo>
                  <a:lnTo>
                    <a:pt x="0" y="330625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28856" t="0" r="-28856" b="0"/>
              </a:stretch>
            </a:blipFill>
          </p:spPr>
        </p:sp>
      </p:grpSp>
      <p:sp>
        <p:nvSpPr>
          <p:cNvPr name="Freeform 28" id="28"/>
          <p:cNvSpPr/>
          <p:nvPr/>
        </p:nvSpPr>
        <p:spPr>
          <a:xfrm flipH="false" flipV="false" rot="0">
            <a:off x="5203549" y="7833332"/>
            <a:ext cx="5569946" cy="2197518"/>
          </a:xfrm>
          <a:custGeom>
            <a:avLst/>
            <a:gdLst/>
            <a:ahLst/>
            <a:cxnLst/>
            <a:rect r="r" b="b" t="t" l="l"/>
            <a:pathLst>
              <a:path h="2197518" w="5569946">
                <a:moveTo>
                  <a:pt x="0" y="0"/>
                </a:moveTo>
                <a:lnTo>
                  <a:pt x="5569946" y="0"/>
                </a:lnTo>
                <a:lnTo>
                  <a:pt x="5569946" y="2197517"/>
                </a:lnTo>
                <a:lnTo>
                  <a:pt x="0" y="219751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29" id="29"/>
          <p:cNvSpPr/>
          <p:nvPr/>
        </p:nvSpPr>
        <p:spPr>
          <a:xfrm flipH="false" flipV="false" rot="0">
            <a:off x="11173130" y="8370159"/>
            <a:ext cx="1039126" cy="1776283"/>
          </a:xfrm>
          <a:custGeom>
            <a:avLst/>
            <a:gdLst/>
            <a:ahLst/>
            <a:cxnLst/>
            <a:rect r="r" b="b" t="t" l="l"/>
            <a:pathLst>
              <a:path h="1776283" w="1039126">
                <a:moveTo>
                  <a:pt x="0" y="0"/>
                </a:moveTo>
                <a:lnTo>
                  <a:pt x="1039126" y="0"/>
                </a:lnTo>
                <a:lnTo>
                  <a:pt x="1039126" y="1776282"/>
                </a:lnTo>
                <a:lnTo>
                  <a:pt x="0" y="177628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0" id="30"/>
          <p:cNvSpPr/>
          <p:nvPr/>
        </p:nvSpPr>
        <p:spPr>
          <a:xfrm flipH="false" flipV="false" rot="0">
            <a:off x="10253932" y="8129206"/>
            <a:ext cx="1039126" cy="1776283"/>
          </a:xfrm>
          <a:custGeom>
            <a:avLst/>
            <a:gdLst/>
            <a:ahLst/>
            <a:cxnLst/>
            <a:rect r="r" b="b" t="t" l="l"/>
            <a:pathLst>
              <a:path h="1776283" w="1039126">
                <a:moveTo>
                  <a:pt x="0" y="0"/>
                </a:moveTo>
                <a:lnTo>
                  <a:pt x="1039126" y="0"/>
                </a:lnTo>
                <a:lnTo>
                  <a:pt x="1039126" y="1776283"/>
                </a:lnTo>
                <a:lnTo>
                  <a:pt x="0" y="177628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1297707" y="6852531"/>
            <a:ext cx="2326407" cy="2310939"/>
            <a:chOff x="0" y="0"/>
            <a:chExt cx="812800" cy="807396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812800" cy="807396"/>
            </a:xfrm>
            <a:custGeom>
              <a:avLst/>
              <a:gdLst/>
              <a:ahLst/>
              <a:cxnLst/>
              <a:rect r="r" b="b" t="t" l="l"/>
              <a:pathLst>
                <a:path h="807396" w="812800">
                  <a:moveTo>
                    <a:pt x="406400" y="0"/>
                  </a:moveTo>
                  <a:cubicBezTo>
                    <a:pt x="181951" y="0"/>
                    <a:pt x="0" y="180742"/>
                    <a:pt x="0" y="403698"/>
                  </a:cubicBezTo>
                  <a:cubicBezTo>
                    <a:pt x="0" y="626654"/>
                    <a:pt x="181951" y="807396"/>
                    <a:pt x="406400" y="807396"/>
                  </a:cubicBezTo>
                  <a:cubicBezTo>
                    <a:pt x="630849" y="807396"/>
                    <a:pt x="812800" y="626654"/>
                    <a:pt x="812800" y="403698"/>
                  </a:cubicBezTo>
                  <a:cubicBezTo>
                    <a:pt x="812800" y="180742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E4D8D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76200" y="37593"/>
              <a:ext cx="660400" cy="69410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-1028754" y="8563532"/>
            <a:ext cx="3470007" cy="3446936"/>
            <a:chOff x="0" y="0"/>
            <a:chExt cx="812800" cy="807396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812800" cy="807396"/>
            </a:xfrm>
            <a:custGeom>
              <a:avLst/>
              <a:gdLst/>
              <a:ahLst/>
              <a:cxnLst/>
              <a:rect r="r" b="b" t="t" l="l"/>
              <a:pathLst>
                <a:path h="807396" w="812800">
                  <a:moveTo>
                    <a:pt x="406400" y="0"/>
                  </a:moveTo>
                  <a:cubicBezTo>
                    <a:pt x="181951" y="0"/>
                    <a:pt x="0" y="180742"/>
                    <a:pt x="0" y="403698"/>
                  </a:cubicBezTo>
                  <a:cubicBezTo>
                    <a:pt x="0" y="626654"/>
                    <a:pt x="181951" y="807396"/>
                    <a:pt x="406400" y="807396"/>
                  </a:cubicBezTo>
                  <a:cubicBezTo>
                    <a:pt x="630849" y="807396"/>
                    <a:pt x="812800" y="626654"/>
                    <a:pt x="812800" y="403698"/>
                  </a:cubicBezTo>
                  <a:cubicBezTo>
                    <a:pt x="812800" y="180742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63C8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76200" y="37593"/>
              <a:ext cx="660400" cy="69410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8" id="8"/>
          <p:cNvGrpSpPr/>
          <p:nvPr/>
        </p:nvGrpSpPr>
        <p:grpSpPr>
          <a:xfrm rot="0">
            <a:off x="161724" y="487795"/>
            <a:ext cx="1089050" cy="1081809"/>
            <a:chOff x="0" y="0"/>
            <a:chExt cx="812800" cy="807396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812800" cy="807396"/>
            </a:xfrm>
            <a:custGeom>
              <a:avLst/>
              <a:gdLst/>
              <a:ahLst/>
              <a:cxnLst/>
              <a:rect r="r" b="b" t="t" l="l"/>
              <a:pathLst>
                <a:path h="807396" w="812800">
                  <a:moveTo>
                    <a:pt x="406400" y="0"/>
                  </a:moveTo>
                  <a:cubicBezTo>
                    <a:pt x="181951" y="0"/>
                    <a:pt x="0" y="180742"/>
                    <a:pt x="0" y="403698"/>
                  </a:cubicBezTo>
                  <a:cubicBezTo>
                    <a:pt x="0" y="626654"/>
                    <a:pt x="181951" y="807396"/>
                    <a:pt x="406400" y="807396"/>
                  </a:cubicBezTo>
                  <a:cubicBezTo>
                    <a:pt x="630849" y="807396"/>
                    <a:pt x="812800" y="626654"/>
                    <a:pt x="812800" y="403698"/>
                  </a:cubicBezTo>
                  <a:cubicBezTo>
                    <a:pt x="812800" y="180742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63C8"/>
            </a:solidFill>
          </p:spPr>
        </p:sp>
        <p:sp>
          <p:nvSpPr>
            <p:cNvPr name="TextBox 10" id="10"/>
            <p:cNvSpPr txBox="true"/>
            <p:nvPr/>
          </p:nvSpPr>
          <p:spPr>
            <a:xfrm>
              <a:off x="76200" y="37593"/>
              <a:ext cx="660400" cy="69410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11" id="11"/>
          <p:cNvGrpSpPr/>
          <p:nvPr/>
        </p:nvGrpSpPr>
        <p:grpSpPr>
          <a:xfrm rot="0">
            <a:off x="16714775" y="637925"/>
            <a:ext cx="1089050" cy="1081809"/>
            <a:chOff x="0" y="0"/>
            <a:chExt cx="812800" cy="807396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812800" cy="807396"/>
            </a:xfrm>
            <a:custGeom>
              <a:avLst/>
              <a:gdLst/>
              <a:ahLst/>
              <a:cxnLst/>
              <a:rect r="r" b="b" t="t" l="l"/>
              <a:pathLst>
                <a:path h="807396" w="812800">
                  <a:moveTo>
                    <a:pt x="406400" y="0"/>
                  </a:moveTo>
                  <a:cubicBezTo>
                    <a:pt x="181951" y="0"/>
                    <a:pt x="0" y="180742"/>
                    <a:pt x="0" y="403698"/>
                  </a:cubicBezTo>
                  <a:cubicBezTo>
                    <a:pt x="0" y="626654"/>
                    <a:pt x="181951" y="807396"/>
                    <a:pt x="406400" y="807396"/>
                  </a:cubicBezTo>
                  <a:cubicBezTo>
                    <a:pt x="630849" y="807396"/>
                    <a:pt x="812800" y="626654"/>
                    <a:pt x="812800" y="403698"/>
                  </a:cubicBezTo>
                  <a:cubicBezTo>
                    <a:pt x="812800" y="180742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63C8"/>
            </a:solidFill>
          </p:spPr>
        </p:sp>
        <p:sp>
          <p:nvSpPr>
            <p:cNvPr name="TextBox 13" id="13"/>
            <p:cNvSpPr txBox="true"/>
            <p:nvPr/>
          </p:nvSpPr>
          <p:spPr>
            <a:xfrm>
              <a:off x="76200" y="37593"/>
              <a:ext cx="660400" cy="69410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14" id="14"/>
          <p:cNvGrpSpPr/>
          <p:nvPr/>
        </p:nvGrpSpPr>
        <p:grpSpPr>
          <a:xfrm rot="0">
            <a:off x="17347146" y="7151912"/>
            <a:ext cx="2326407" cy="2310939"/>
            <a:chOff x="0" y="0"/>
            <a:chExt cx="812800" cy="807396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812800" cy="807396"/>
            </a:xfrm>
            <a:custGeom>
              <a:avLst/>
              <a:gdLst/>
              <a:ahLst/>
              <a:cxnLst/>
              <a:rect r="r" b="b" t="t" l="l"/>
              <a:pathLst>
                <a:path h="807396" w="812800">
                  <a:moveTo>
                    <a:pt x="406400" y="0"/>
                  </a:moveTo>
                  <a:cubicBezTo>
                    <a:pt x="181951" y="0"/>
                    <a:pt x="0" y="180742"/>
                    <a:pt x="0" y="403698"/>
                  </a:cubicBezTo>
                  <a:cubicBezTo>
                    <a:pt x="0" y="626654"/>
                    <a:pt x="181951" y="807396"/>
                    <a:pt x="406400" y="807396"/>
                  </a:cubicBezTo>
                  <a:cubicBezTo>
                    <a:pt x="630849" y="807396"/>
                    <a:pt x="812800" y="626654"/>
                    <a:pt x="812800" y="403698"/>
                  </a:cubicBezTo>
                  <a:cubicBezTo>
                    <a:pt x="812800" y="180742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E4D8D"/>
            </a:solidFill>
          </p:spPr>
        </p:sp>
        <p:sp>
          <p:nvSpPr>
            <p:cNvPr name="TextBox 16" id="16"/>
            <p:cNvSpPr txBox="true"/>
            <p:nvPr/>
          </p:nvSpPr>
          <p:spPr>
            <a:xfrm>
              <a:off x="76200" y="37593"/>
              <a:ext cx="660400" cy="69410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17" id="17"/>
          <p:cNvGrpSpPr/>
          <p:nvPr/>
        </p:nvGrpSpPr>
        <p:grpSpPr>
          <a:xfrm rot="0">
            <a:off x="16203546" y="8307381"/>
            <a:ext cx="3470007" cy="3446936"/>
            <a:chOff x="0" y="0"/>
            <a:chExt cx="812800" cy="807396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0" y="0"/>
              <a:ext cx="812800" cy="807396"/>
            </a:xfrm>
            <a:custGeom>
              <a:avLst/>
              <a:gdLst/>
              <a:ahLst/>
              <a:cxnLst/>
              <a:rect r="r" b="b" t="t" l="l"/>
              <a:pathLst>
                <a:path h="807396" w="812800">
                  <a:moveTo>
                    <a:pt x="406400" y="0"/>
                  </a:moveTo>
                  <a:cubicBezTo>
                    <a:pt x="181951" y="0"/>
                    <a:pt x="0" y="180742"/>
                    <a:pt x="0" y="403698"/>
                  </a:cubicBezTo>
                  <a:cubicBezTo>
                    <a:pt x="0" y="626654"/>
                    <a:pt x="181951" y="807396"/>
                    <a:pt x="406400" y="807396"/>
                  </a:cubicBezTo>
                  <a:cubicBezTo>
                    <a:pt x="630849" y="807396"/>
                    <a:pt x="812800" y="626654"/>
                    <a:pt x="812800" y="403698"/>
                  </a:cubicBezTo>
                  <a:cubicBezTo>
                    <a:pt x="812800" y="180742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63C8"/>
            </a:solidFill>
          </p:spPr>
        </p:sp>
        <p:sp>
          <p:nvSpPr>
            <p:cNvPr name="TextBox 19" id="19"/>
            <p:cNvSpPr txBox="true"/>
            <p:nvPr/>
          </p:nvSpPr>
          <p:spPr>
            <a:xfrm>
              <a:off x="76200" y="37593"/>
              <a:ext cx="660400" cy="69410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20" id="20"/>
          <p:cNvGrpSpPr/>
          <p:nvPr/>
        </p:nvGrpSpPr>
        <p:grpSpPr>
          <a:xfrm rot="0">
            <a:off x="1028700" y="637925"/>
            <a:ext cx="3636999" cy="7230841"/>
            <a:chOff x="0" y="0"/>
            <a:chExt cx="4849331" cy="9641121"/>
          </a:xfrm>
        </p:grpSpPr>
        <p:sp>
          <p:nvSpPr>
            <p:cNvPr name="Freeform 21" id="21"/>
            <p:cNvSpPr/>
            <p:nvPr/>
          </p:nvSpPr>
          <p:spPr>
            <a:xfrm flipH="false" flipV="false" rot="0">
              <a:off x="0" y="0"/>
              <a:ext cx="4849331" cy="4830011"/>
            </a:xfrm>
            <a:custGeom>
              <a:avLst/>
              <a:gdLst/>
              <a:ahLst/>
              <a:cxnLst/>
              <a:rect r="r" b="b" t="t" l="l"/>
              <a:pathLst>
                <a:path h="4830011" w="4849331">
                  <a:moveTo>
                    <a:pt x="0" y="0"/>
                  </a:moveTo>
                  <a:lnTo>
                    <a:pt x="4849331" y="0"/>
                  </a:lnTo>
                  <a:lnTo>
                    <a:pt x="4849331" y="4830011"/>
                  </a:lnTo>
                  <a:lnTo>
                    <a:pt x="0" y="48300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0" r="0" b="0"/>
              </a:stretch>
            </a:blipFill>
          </p:spPr>
        </p:sp>
        <p:sp>
          <p:nvSpPr>
            <p:cNvPr name="Freeform 22" id="22"/>
            <p:cNvSpPr/>
            <p:nvPr/>
          </p:nvSpPr>
          <p:spPr>
            <a:xfrm flipH="false" flipV="false" rot="0">
              <a:off x="1113112" y="3144263"/>
              <a:ext cx="2623107" cy="6496859"/>
            </a:xfrm>
            <a:custGeom>
              <a:avLst/>
              <a:gdLst/>
              <a:ahLst/>
              <a:cxnLst/>
              <a:rect r="r" b="b" t="t" l="l"/>
              <a:pathLst>
                <a:path h="6496859" w="2623107">
                  <a:moveTo>
                    <a:pt x="0" y="0"/>
                  </a:moveTo>
                  <a:lnTo>
                    <a:pt x="2623107" y="0"/>
                  </a:lnTo>
                  <a:lnTo>
                    <a:pt x="2623107" y="6496858"/>
                  </a:lnTo>
                  <a:lnTo>
                    <a:pt x="0" y="649685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23" id="23"/>
            <p:cNvSpPr/>
            <p:nvPr/>
          </p:nvSpPr>
          <p:spPr>
            <a:xfrm flipH="false" flipV="false" rot="-5400000">
              <a:off x="2207808" y="2140614"/>
              <a:ext cx="433714" cy="2441012"/>
            </a:xfrm>
            <a:custGeom>
              <a:avLst/>
              <a:gdLst/>
              <a:ahLst/>
              <a:cxnLst/>
              <a:rect r="r" b="b" t="t" l="l"/>
              <a:pathLst>
                <a:path h="2441012" w="433714">
                  <a:moveTo>
                    <a:pt x="0" y="0"/>
                  </a:moveTo>
                  <a:lnTo>
                    <a:pt x="433715" y="0"/>
                  </a:lnTo>
                  <a:lnTo>
                    <a:pt x="433715" y="2441012"/>
                  </a:lnTo>
                  <a:lnTo>
                    <a:pt x="0" y="24410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28856" t="0" r="-28856" b="0"/>
              </a:stretch>
            </a:blipFill>
          </p:spPr>
        </p:sp>
      </p:grpSp>
      <p:grpSp>
        <p:nvGrpSpPr>
          <p:cNvPr name="Group 24" id="24"/>
          <p:cNvGrpSpPr/>
          <p:nvPr/>
        </p:nvGrpSpPr>
        <p:grpSpPr>
          <a:xfrm rot="0">
            <a:off x="4665699" y="637925"/>
            <a:ext cx="3761250" cy="5811282"/>
            <a:chOff x="0" y="0"/>
            <a:chExt cx="5015000" cy="7748375"/>
          </a:xfrm>
        </p:grpSpPr>
        <p:sp>
          <p:nvSpPr>
            <p:cNvPr name="Freeform 25" id="25"/>
            <p:cNvSpPr/>
            <p:nvPr/>
          </p:nvSpPr>
          <p:spPr>
            <a:xfrm flipH="false" flipV="false" rot="0">
              <a:off x="0" y="0"/>
              <a:ext cx="5015000" cy="4995020"/>
            </a:xfrm>
            <a:custGeom>
              <a:avLst/>
              <a:gdLst/>
              <a:ahLst/>
              <a:cxnLst/>
              <a:rect r="r" b="b" t="t" l="l"/>
              <a:pathLst>
                <a:path h="4995020" w="5015000">
                  <a:moveTo>
                    <a:pt x="0" y="0"/>
                  </a:moveTo>
                  <a:lnTo>
                    <a:pt x="5015000" y="0"/>
                  </a:lnTo>
                  <a:lnTo>
                    <a:pt x="5015000" y="4995020"/>
                  </a:lnTo>
                  <a:lnTo>
                    <a:pt x="0" y="49950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0" r="0" b="0"/>
              </a:stretch>
            </a:blipFill>
          </p:spPr>
        </p:sp>
        <p:sp>
          <p:nvSpPr>
            <p:cNvPr name="Freeform 26" id="26"/>
            <p:cNvSpPr/>
            <p:nvPr/>
          </p:nvSpPr>
          <p:spPr>
            <a:xfrm flipH="false" flipV="false" rot="0">
              <a:off x="568258" y="3291135"/>
              <a:ext cx="3677224" cy="4457241"/>
            </a:xfrm>
            <a:custGeom>
              <a:avLst/>
              <a:gdLst/>
              <a:ahLst/>
              <a:cxnLst/>
              <a:rect r="r" b="b" t="t" l="l"/>
              <a:pathLst>
                <a:path h="4457241" w="3677224">
                  <a:moveTo>
                    <a:pt x="0" y="0"/>
                  </a:moveTo>
                  <a:lnTo>
                    <a:pt x="3677223" y="0"/>
                  </a:lnTo>
                  <a:lnTo>
                    <a:pt x="3677223" y="4457240"/>
                  </a:lnTo>
                  <a:lnTo>
                    <a:pt x="0" y="44572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27" id="27"/>
            <p:cNvSpPr/>
            <p:nvPr/>
          </p:nvSpPr>
          <p:spPr>
            <a:xfrm flipH="false" flipV="false" rot="-5305354">
              <a:off x="2283234" y="2186484"/>
              <a:ext cx="448532" cy="2524405"/>
            </a:xfrm>
            <a:custGeom>
              <a:avLst/>
              <a:gdLst/>
              <a:ahLst/>
              <a:cxnLst/>
              <a:rect r="r" b="b" t="t" l="l"/>
              <a:pathLst>
                <a:path h="2524405" w="448532">
                  <a:moveTo>
                    <a:pt x="0" y="0"/>
                  </a:moveTo>
                  <a:lnTo>
                    <a:pt x="448532" y="0"/>
                  </a:lnTo>
                  <a:lnTo>
                    <a:pt x="448532" y="2524405"/>
                  </a:lnTo>
                  <a:lnTo>
                    <a:pt x="0" y="25244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28856" t="0" r="-28856" b="0"/>
              </a:stretch>
            </a:blipFill>
          </p:spPr>
        </p:sp>
      </p:grpSp>
      <p:grpSp>
        <p:nvGrpSpPr>
          <p:cNvPr name="Group 28" id="28"/>
          <p:cNvGrpSpPr/>
          <p:nvPr/>
        </p:nvGrpSpPr>
        <p:grpSpPr>
          <a:xfrm rot="0">
            <a:off x="4006000" y="7417681"/>
            <a:ext cx="2540323" cy="2606675"/>
            <a:chOff x="0" y="0"/>
            <a:chExt cx="3387098" cy="3475567"/>
          </a:xfrm>
        </p:grpSpPr>
        <p:sp>
          <p:nvSpPr>
            <p:cNvPr name="Freeform 29" id="29"/>
            <p:cNvSpPr/>
            <p:nvPr/>
          </p:nvSpPr>
          <p:spPr>
            <a:xfrm flipH="false" flipV="false" rot="0">
              <a:off x="0" y="0"/>
              <a:ext cx="3387098" cy="3475567"/>
            </a:xfrm>
            <a:custGeom>
              <a:avLst/>
              <a:gdLst/>
              <a:ahLst/>
              <a:cxnLst/>
              <a:rect r="r" b="b" t="t" l="l"/>
              <a:pathLst>
                <a:path h="3475567" w="3387098">
                  <a:moveTo>
                    <a:pt x="0" y="0"/>
                  </a:moveTo>
                  <a:lnTo>
                    <a:pt x="3387098" y="0"/>
                  </a:lnTo>
                  <a:lnTo>
                    <a:pt x="3387098" y="3475567"/>
                  </a:lnTo>
                  <a:lnTo>
                    <a:pt x="0" y="34755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30" id="30"/>
            <p:cNvSpPr/>
            <p:nvPr/>
          </p:nvSpPr>
          <p:spPr>
            <a:xfrm flipH="false" flipV="false" rot="0">
              <a:off x="799983" y="360951"/>
              <a:ext cx="1787131" cy="1787131"/>
            </a:xfrm>
            <a:custGeom>
              <a:avLst/>
              <a:gdLst/>
              <a:ahLst/>
              <a:cxnLst/>
              <a:rect r="r" b="b" t="t" l="l"/>
              <a:pathLst>
                <a:path h="1787131" w="1787131">
                  <a:moveTo>
                    <a:pt x="0" y="0"/>
                  </a:moveTo>
                  <a:lnTo>
                    <a:pt x="1787132" y="0"/>
                  </a:lnTo>
                  <a:lnTo>
                    <a:pt x="1787132" y="1787132"/>
                  </a:lnTo>
                  <a:lnTo>
                    <a:pt x="0" y="17871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 l="0" t="0" r="0" b="0"/>
              </a:stretch>
            </a:blipFill>
          </p:spPr>
        </p:sp>
      </p:grpSp>
      <p:sp>
        <p:nvSpPr>
          <p:cNvPr name="TextBox 31" id="31"/>
          <p:cNvSpPr txBox="true"/>
          <p:nvPr/>
        </p:nvSpPr>
        <p:spPr>
          <a:xfrm rot="0">
            <a:off x="8572082" y="1636036"/>
            <a:ext cx="9715918" cy="627376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1079611" indent="-539805" lvl="1">
              <a:lnSpc>
                <a:spcPts val="8350"/>
              </a:lnSpc>
              <a:buFont typeface="Arial"/>
              <a:buChar char="•"/>
            </a:pPr>
            <a:r>
              <a:rPr lang="en-US" b="true" sz="5000">
                <a:solidFill>
                  <a:srgbClr val="000000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Blue jeans ( not ripped)</a:t>
            </a:r>
          </a:p>
          <a:p>
            <a:pPr algn="l" marL="1079611" indent="-539805" lvl="1">
              <a:lnSpc>
                <a:spcPts val="8350"/>
              </a:lnSpc>
              <a:buFont typeface="Arial"/>
              <a:buChar char="•"/>
            </a:pPr>
            <a:r>
              <a:rPr lang="en-US" b="true" sz="5000">
                <a:solidFill>
                  <a:srgbClr val="000000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Maroon Shirt with Logo </a:t>
            </a:r>
          </a:p>
          <a:p>
            <a:pPr algn="l" marL="1079611" indent="-539805" lvl="1">
              <a:lnSpc>
                <a:spcPts val="8350"/>
              </a:lnSpc>
              <a:buFont typeface="Arial"/>
              <a:buChar char="•"/>
            </a:pPr>
            <a:r>
              <a:rPr lang="en-US" b="true" sz="5000">
                <a:solidFill>
                  <a:srgbClr val="000000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Black open face belt</a:t>
            </a:r>
          </a:p>
          <a:p>
            <a:pPr algn="l" marL="1079611" indent="-539805" lvl="1">
              <a:lnSpc>
                <a:spcPts val="8350"/>
              </a:lnSpc>
              <a:buFont typeface="Arial"/>
              <a:buChar char="•"/>
            </a:pPr>
            <a:r>
              <a:rPr lang="en-US" b="true" sz="5000">
                <a:solidFill>
                  <a:srgbClr val="000000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B</a:t>
            </a:r>
            <a:r>
              <a:rPr lang="en-US" b="true" sz="5000">
                <a:solidFill>
                  <a:srgbClr val="000000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lack on black  sneakers </a:t>
            </a:r>
          </a:p>
          <a:p>
            <a:pPr algn="l" marL="1079611" indent="-539805" lvl="1">
              <a:lnSpc>
                <a:spcPts val="8350"/>
              </a:lnSpc>
              <a:buFont typeface="Arial"/>
              <a:buChar char="•"/>
            </a:pPr>
            <a:r>
              <a:rPr lang="en-US" b="true" sz="5000">
                <a:solidFill>
                  <a:srgbClr val="000000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Black socks</a:t>
            </a:r>
          </a:p>
          <a:p>
            <a:pPr algn="l" marL="1079611" indent="-539805" lvl="1">
              <a:lnSpc>
                <a:spcPts val="8350"/>
              </a:lnSpc>
              <a:buFont typeface="Arial"/>
              <a:buChar char="•"/>
            </a:pPr>
            <a:r>
              <a:rPr lang="en-US" b="true" sz="5000">
                <a:solidFill>
                  <a:srgbClr val="000000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Black baseball cap </a:t>
            </a:r>
          </a:p>
        </p:txBody>
      </p:sp>
    </p:spTree>
  </p:cSld>
  <p:clrMapOvr>
    <a:masterClrMapping/>
  </p:clrMapOvr>
</p:sld>
</file>

<file path=ppt/slides/slide2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597925" y="1530520"/>
            <a:ext cx="2598428" cy="2598428"/>
          </a:xfrm>
          <a:custGeom>
            <a:avLst/>
            <a:gdLst/>
            <a:ahLst/>
            <a:cxnLst/>
            <a:rect r="r" b="b" t="t" l="l"/>
            <a:pathLst>
              <a:path h="2598428" w="2598428">
                <a:moveTo>
                  <a:pt x="0" y="0"/>
                </a:moveTo>
                <a:lnTo>
                  <a:pt x="2598428" y="0"/>
                </a:lnTo>
                <a:lnTo>
                  <a:pt x="2598428" y="2598428"/>
                </a:lnTo>
                <a:lnTo>
                  <a:pt x="0" y="259842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5735931" y="1474225"/>
            <a:ext cx="2660186" cy="2660186"/>
          </a:xfrm>
          <a:custGeom>
            <a:avLst/>
            <a:gdLst/>
            <a:ahLst/>
            <a:cxnLst/>
            <a:rect r="r" b="b" t="t" l="l"/>
            <a:pathLst>
              <a:path h="2660186" w="2660186">
                <a:moveTo>
                  <a:pt x="0" y="0"/>
                </a:moveTo>
                <a:lnTo>
                  <a:pt x="2660186" y="0"/>
                </a:lnTo>
                <a:lnTo>
                  <a:pt x="2660186" y="2660187"/>
                </a:lnTo>
                <a:lnTo>
                  <a:pt x="0" y="266018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509569" y="4971185"/>
            <a:ext cx="2465577" cy="2465577"/>
          </a:xfrm>
          <a:custGeom>
            <a:avLst/>
            <a:gdLst/>
            <a:ahLst/>
            <a:cxnLst/>
            <a:rect r="r" b="b" t="t" l="l"/>
            <a:pathLst>
              <a:path h="2465577" w="2465577">
                <a:moveTo>
                  <a:pt x="0" y="0"/>
                </a:moveTo>
                <a:lnTo>
                  <a:pt x="2465577" y="0"/>
                </a:lnTo>
                <a:lnTo>
                  <a:pt x="2465577" y="2465577"/>
                </a:lnTo>
                <a:lnTo>
                  <a:pt x="0" y="246557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9734587" y="1474225"/>
            <a:ext cx="2737001" cy="2737001"/>
          </a:xfrm>
          <a:custGeom>
            <a:avLst/>
            <a:gdLst/>
            <a:ahLst/>
            <a:cxnLst/>
            <a:rect r="r" b="b" t="t" l="l"/>
            <a:pathLst>
              <a:path h="2737001" w="2737001">
                <a:moveTo>
                  <a:pt x="0" y="0"/>
                </a:moveTo>
                <a:lnTo>
                  <a:pt x="2737000" y="0"/>
                </a:lnTo>
                <a:lnTo>
                  <a:pt x="2737000" y="2737001"/>
                </a:lnTo>
                <a:lnTo>
                  <a:pt x="0" y="273700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3838464" y="1617758"/>
            <a:ext cx="2650004" cy="2650004"/>
          </a:xfrm>
          <a:custGeom>
            <a:avLst/>
            <a:gdLst/>
            <a:ahLst/>
            <a:cxnLst/>
            <a:rect r="r" b="b" t="t" l="l"/>
            <a:pathLst>
              <a:path h="2650004" w="2650004">
                <a:moveTo>
                  <a:pt x="0" y="0"/>
                </a:moveTo>
                <a:lnTo>
                  <a:pt x="2650003" y="0"/>
                </a:lnTo>
                <a:lnTo>
                  <a:pt x="2650003" y="2650004"/>
                </a:lnTo>
                <a:lnTo>
                  <a:pt x="0" y="265000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5619787" y="4971185"/>
            <a:ext cx="2706279" cy="2706279"/>
          </a:xfrm>
          <a:custGeom>
            <a:avLst/>
            <a:gdLst/>
            <a:ahLst/>
            <a:cxnLst/>
            <a:rect r="r" b="b" t="t" l="l"/>
            <a:pathLst>
              <a:path h="2706279" w="2706279">
                <a:moveTo>
                  <a:pt x="0" y="0"/>
                </a:moveTo>
                <a:lnTo>
                  <a:pt x="2706278" y="0"/>
                </a:lnTo>
                <a:lnTo>
                  <a:pt x="2706278" y="2706278"/>
                </a:lnTo>
                <a:lnTo>
                  <a:pt x="0" y="270627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9461437" y="4567481"/>
            <a:ext cx="3283301" cy="3283301"/>
          </a:xfrm>
          <a:custGeom>
            <a:avLst/>
            <a:gdLst/>
            <a:ahLst/>
            <a:cxnLst/>
            <a:rect r="r" b="b" t="t" l="l"/>
            <a:pathLst>
              <a:path h="3283301" w="3283301">
                <a:moveTo>
                  <a:pt x="0" y="0"/>
                </a:moveTo>
                <a:lnTo>
                  <a:pt x="3283300" y="0"/>
                </a:lnTo>
                <a:lnTo>
                  <a:pt x="3283300" y="3283301"/>
                </a:lnTo>
                <a:lnTo>
                  <a:pt x="0" y="328330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1028700" y="162851"/>
            <a:ext cx="17032041" cy="117535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020"/>
              </a:lnSpc>
            </a:pPr>
            <a:r>
              <a:rPr lang="en-US" b="true" sz="6000">
                <a:solidFill>
                  <a:srgbClr val="124A87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WHERE TO BUY UNIFORM SUPPLIES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1332540" y="4172512"/>
            <a:ext cx="2907991" cy="3949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340"/>
              </a:lnSpc>
            </a:pPr>
            <a:r>
              <a:rPr lang="en-US" b="true" sz="2000">
                <a:solidFill>
                  <a:srgbClr val="000000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PATHFINDER SHIRTS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5803271" y="4172512"/>
            <a:ext cx="2525506" cy="3949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340"/>
              </a:lnSpc>
            </a:pPr>
            <a:r>
              <a:rPr lang="en-US" b="true" sz="2000">
                <a:solidFill>
                  <a:srgbClr val="000000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SNEC YOUTH STORE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1288362" y="7455812"/>
            <a:ext cx="2907991" cy="3949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340"/>
              </a:lnSpc>
            </a:pPr>
            <a:r>
              <a:rPr lang="en-US" b="true" sz="2000">
                <a:solidFill>
                  <a:srgbClr val="000000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SHOULDER CORDS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1288362" y="7861438"/>
            <a:ext cx="2907991" cy="18688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520"/>
              </a:lnSpc>
              <a:spcBef>
                <a:spcPct val="0"/>
              </a:spcBef>
            </a:pPr>
            <a:r>
              <a:rPr lang="en-US" b="true" sz="180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Company Colors:</a:t>
            </a:r>
          </a:p>
          <a:p>
            <a:pPr algn="ctr">
              <a:lnSpc>
                <a:spcPts val="2520"/>
              </a:lnSpc>
              <a:spcBef>
                <a:spcPct val="0"/>
              </a:spcBef>
            </a:pPr>
            <a:r>
              <a:rPr lang="en-US" b="true" sz="1800">
                <a:solidFill>
                  <a:srgbClr val="000000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Alpha – Sapphire</a:t>
            </a:r>
          </a:p>
          <a:p>
            <a:pPr algn="ctr">
              <a:lnSpc>
                <a:spcPts val="2520"/>
              </a:lnSpc>
              <a:spcBef>
                <a:spcPct val="0"/>
              </a:spcBef>
            </a:pPr>
            <a:r>
              <a:rPr lang="en-US" b="true" sz="1800">
                <a:solidFill>
                  <a:srgbClr val="000000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Bravo –LT Gold</a:t>
            </a:r>
          </a:p>
          <a:p>
            <a:pPr algn="ctr">
              <a:lnSpc>
                <a:spcPts val="2520"/>
              </a:lnSpc>
              <a:spcBef>
                <a:spcPct val="0"/>
              </a:spcBef>
            </a:pPr>
            <a:r>
              <a:rPr lang="en-US" b="true" sz="1800">
                <a:solidFill>
                  <a:srgbClr val="000000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Charlie – Columbia</a:t>
            </a:r>
          </a:p>
          <a:p>
            <a:pPr algn="ctr">
              <a:lnSpc>
                <a:spcPts val="2520"/>
              </a:lnSpc>
              <a:spcBef>
                <a:spcPct val="0"/>
              </a:spcBef>
            </a:pPr>
            <a:r>
              <a:rPr lang="en-US" b="true" sz="1800">
                <a:solidFill>
                  <a:srgbClr val="000000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Delta – Charcoal</a:t>
            </a:r>
          </a:p>
          <a:p>
            <a:pPr algn="ctr">
              <a:lnSpc>
                <a:spcPts val="2520"/>
              </a:lnSpc>
              <a:spcBef>
                <a:spcPct val="0"/>
              </a:spcBef>
            </a:pPr>
            <a:r>
              <a:rPr lang="en-US" b="true" sz="1800">
                <a:solidFill>
                  <a:srgbClr val="000000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Echo - Kelly Green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9810062" y="4172512"/>
            <a:ext cx="2390826" cy="3949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340"/>
              </a:lnSpc>
            </a:pPr>
            <a:r>
              <a:rPr lang="en-US" b="true" sz="2000">
                <a:solidFill>
                  <a:srgbClr val="000000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RANK PINS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13968053" y="4172512"/>
            <a:ext cx="2390826" cy="3949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340"/>
              </a:lnSpc>
            </a:pPr>
            <a:r>
              <a:rPr lang="en-US" b="true" sz="2000">
                <a:solidFill>
                  <a:srgbClr val="000000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BLACK BDU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5619787" y="7719972"/>
            <a:ext cx="2706279" cy="8375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180"/>
              </a:lnSpc>
            </a:pPr>
            <a:r>
              <a:rPr lang="en-US" b="true" sz="2000">
                <a:solidFill>
                  <a:srgbClr val="000000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WORLD SERVICE ORGANIZATION STORE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9734587" y="7756980"/>
            <a:ext cx="2706279" cy="2851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180"/>
              </a:lnSpc>
            </a:pPr>
            <a:r>
              <a:rPr lang="en-US" b="true" sz="2000">
                <a:solidFill>
                  <a:srgbClr val="000000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WOOL BERETS</a:t>
            </a:r>
          </a:p>
        </p:txBody>
      </p:sp>
    </p:spTree>
  </p:cSld>
  <p:clrMapOvr>
    <a:masterClrMapping/>
  </p:clrMapOvr>
</p:sld>
</file>

<file path=ppt/slides/slide2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3897166" y="4889237"/>
            <a:ext cx="20262829" cy="10860944"/>
          </a:xfrm>
          <a:custGeom>
            <a:avLst/>
            <a:gdLst/>
            <a:ahLst/>
            <a:cxnLst/>
            <a:rect r="r" b="b" t="t" l="l"/>
            <a:pathLst>
              <a:path h="10860944" w="20262829">
                <a:moveTo>
                  <a:pt x="0" y="0"/>
                </a:moveTo>
                <a:lnTo>
                  <a:pt x="20262829" y="0"/>
                </a:lnTo>
                <a:lnTo>
                  <a:pt x="20262829" y="10860944"/>
                </a:lnTo>
                <a:lnTo>
                  <a:pt x="0" y="1086094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0999"/>
            </a:blip>
            <a:stretch>
              <a:fillRect l="0" t="-27738" r="0" b="-12185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3106326" y="572275"/>
            <a:ext cx="4996443" cy="4750680"/>
            <a:chOff x="0" y="0"/>
            <a:chExt cx="1293983" cy="1230335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1293983" cy="1230335"/>
            </a:xfrm>
            <a:custGeom>
              <a:avLst/>
              <a:gdLst/>
              <a:ahLst/>
              <a:cxnLst/>
              <a:rect r="r" b="b" t="t" l="l"/>
              <a:pathLst>
                <a:path h="1230335" w="1293983">
                  <a:moveTo>
                    <a:pt x="646992" y="0"/>
                  </a:moveTo>
                  <a:cubicBezTo>
                    <a:pt x="289668" y="0"/>
                    <a:pt x="0" y="275420"/>
                    <a:pt x="0" y="615167"/>
                  </a:cubicBezTo>
                  <a:cubicBezTo>
                    <a:pt x="0" y="954915"/>
                    <a:pt x="289668" y="1230335"/>
                    <a:pt x="646992" y="1230335"/>
                  </a:cubicBezTo>
                  <a:cubicBezTo>
                    <a:pt x="1004315" y="1230335"/>
                    <a:pt x="1293983" y="954915"/>
                    <a:pt x="1293983" y="615167"/>
                  </a:cubicBezTo>
                  <a:cubicBezTo>
                    <a:pt x="1293983" y="275420"/>
                    <a:pt x="1004315" y="0"/>
                    <a:pt x="646992" y="0"/>
                  </a:cubicBezTo>
                  <a:close/>
                </a:path>
              </a:pathLst>
            </a:custGeom>
            <a:solidFill>
              <a:srgbClr val="0063C8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121311" y="77244"/>
              <a:ext cx="1051361" cy="103774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6" id="6"/>
          <p:cNvGrpSpPr/>
          <p:nvPr/>
        </p:nvGrpSpPr>
        <p:grpSpPr>
          <a:xfrm rot="0">
            <a:off x="-1724007" y="5963633"/>
            <a:ext cx="7854157" cy="7627620"/>
            <a:chOff x="0" y="0"/>
            <a:chExt cx="1027471" cy="997836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1027471" cy="997836"/>
            </a:xfrm>
            <a:custGeom>
              <a:avLst/>
              <a:gdLst/>
              <a:ahLst/>
              <a:cxnLst/>
              <a:rect r="r" b="b" t="t" l="l"/>
              <a:pathLst>
                <a:path h="997836" w="1027471">
                  <a:moveTo>
                    <a:pt x="513735" y="0"/>
                  </a:moveTo>
                  <a:cubicBezTo>
                    <a:pt x="230007" y="0"/>
                    <a:pt x="0" y="223373"/>
                    <a:pt x="0" y="498918"/>
                  </a:cubicBezTo>
                  <a:cubicBezTo>
                    <a:pt x="0" y="774463"/>
                    <a:pt x="230007" y="997836"/>
                    <a:pt x="513735" y="997836"/>
                  </a:cubicBezTo>
                  <a:cubicBezTo>
                    <a:pt x="797464" y="997836"/>
                    <a:pt x="1027471" y="774463"/>
                    <a:pt x="1027471" y="498918"/>
                  </a:cubicBezTo>
                  <a:cubicBezTo>
                    <a:pt x="1027471" y="223373"/>
                    <a:pt x="797464" y="0"/>
                    <a:pt x="513735" y="0"/>
                  </a:cubicBezTo>
                  <a:close/>
                </a:path>
              </a:pathLst>
            </a:custGeom>
            <a:solidFill>
              <a:srgbClr val="124A87"/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96325" y="55447"/>
              <a:ext cx="834820" cy="84884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9" id="9"/>
          <p:cNvGrpSpPr/>
          <p:nvPr/>
        </p:nvGrpSpPr>
        <p:grpSpPr>
          <a:xfrm rot="0">
            <a:off x="-744293" y="-2576106"/>
            <a:ext cx="7203777" cy="5740737"/>
            <a:chOff x="0" y="0"/>
            <a:chExt cx="1019944" cy="812800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1019944" cy="812800"/>
            </a:xfrm>
            <a:custGeom>
              <a:avLst/>
              <a:gdLst/>
              <a:ahLst/>
              <a:cxnLst/>
              <a:rect r="r" b="b" t="t" l="l"/>
              <a:pathLst>
                <a:path h="812800" w="1019944">
                  <a:moveTo>
                    <a:pt x="509972" y="0"/>
                  </a:moveTo>
                  <a:cubicBezTo>
                    <a:pt x="228322" y="0"/>
                    <a:pt x="0" y="181951"/>
                    <a:pt x="0" y="406400"/>
                  </a:cubicBezTo>
                  <a:cubicBezTo>
                    <a:pt x="0" y="630849"/>
                    <a:pt x="228322" y="812800"/>
                    <a:pt x="509972" y="812800"/>
                  </a:cubicBezTo>
                  <a:cubicBezTo>
                    <a:pt x="791622" y="812800"/>
                    <a:pt x="1019944" y="630849"/>
                    <a:pt x="1019944" y="406400"/>
                  </a:cubicBezTo>
                  <a:cubicBezTo>
                    <a:pt x="1019944" y="181951"/>
                    <a:pt x="791622" y="0"/>
                    <a:pt x="509972" y="0"/>
                  </a:cubicBezTo>
                  <a:close/>
                </a:path>
              </a:pathLst>
            </a:custGeom>
            <a:solidFill>
              <a:srgbClr val="124A87"/>
            </a:solidFill>
          </p:spPr>
        </p:sp>
        <p:sp>
          <p:nvSpPr>
            <p:cNvPr name="TextBox 11" id="11"/>
            <p:cNvSpPr txBox="true"/>
            <p:nvPr/>
          </p:nvSpPr>
          <p:spPr>
            <a:xfrm>
              <a:off x="95620" y="38100"/>
              <a:ext cx="828704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12" id="12"/>
          <p:cNvSpPr/>
          <p:nvPr/>
        </p:nvSpPr>
        <p:spPr>
          <a:xfrm flipH="false" flipV="false" rot="0">
            <a:off x="34893" y="1030836"/>
            <a:ext cx="8225327" cy="8225327"/>
          </a:xfrm>
          <a:custGeom>
            <a:avLst/>
            <a:gdLst/>
            <a:ahLst/>
            <a:cxnLst/>
            <a:rect r="r" b="b" t="t" l="l"/>
            <a:pathLst>
              <a:path h="8225327" w="8225327">
                <a:moveTo>
                  <a:pt x="0" y="0"/>
                </a:moveTo>
                <a:lnTo>
                  <a:pt x="8225327" y="0"/>
                </a:lnTo>
                <a:lnTo>
                  <a:pt x="8225327" y="8225328"/>
                </a:lnTo>
                <a:lnTo>
                  <a:pt x="0" y="822532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5400000">
            <a:off x="-964351" y="3536512"/>
            <a:ext cx="6637719" cy="3318859"/>
          </a:xfrm>
          <a:custGeom>
            <a:avLst/>
            <a:gdLst/>
            <a:ahLst/>
            <a:cxnLst/>
            <a:rect r="r" b="b" t="t" l="l"/>
            <a:pathLst>
              <a:path h="3318859" w="6637719">
                <a:moveTo>
                  <a:pt x="0" y="0"/>
                </a:moveTo>
                <a:lnTo>
                  <a:pt x="6637718" y="0"/>
                </a:lnTo>
                <a:lnTo>
                  <a:pt x="6637718" y="3318859"/>
                </a:lnTo>
                <a:lnTo>
                  <a:pt x="0" y="331885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-5400000">
            <a:off x="2426034" y="3459994"/>
            <a:ext cx="6651061" cy="3458552"/>
          </a:xfrm>
          <a:custGeom>
            <a:avLst/>
            <a:gdLst/>
            <a:ahLst/>
            <a:cxnLst/>
            <a:rect r="r" b="b" t="t" l="l"/>
            <a:pathLst>
              <a:path h="3458552" w="6651061">
                <a:moveTo>
                  <a:pt x="0" y="0"/>
                </a:moveTo>
                <a:lnTo>
                  <a:pt x="6651061" y="0"/>
                </a:lnTo>
                <a:lnTo>
                  <a:pt x="6651061" y="3458552"/>
                </a:lnTo>
                <a:lnTo>
                  <a:pt x="0" y="345855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801758" y="1686917"/>
            <a:ext cx="6404641" cy="6404641"/>
          </a:xfrm>
          <a:custGeom>
            <a:avLst/>
            <a:gdLst/>
            <a:ahLst/>
            <a:cxnLst/>
            <a:rect r="r" b="b" t="t" l="l"/>
            <a:pathLst>
              <a:path h="6404641" w="6404641">
                <a:moveTo>
                  <a:pt x="0" y="0"/>
                </a:moveTo>
                <a:lnTo>
                  <a:pt x="6404641" y="0"/>
                </a:lnTo>
                <a:lnTo>
                  <a:pt x="6404641" y="6404641"/>
                </a:lnTo>
                <a:lnTo>
                  <a:pt x="0" y="640464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1232092" y="2296990"/>
            <a:ext cx="5616761" cy="2808381"/>
          </a:xfrm>
          <a:custGeom>
            <a:avLst/>
            <a:gdLst/>
            <a:ahLst/>
            <a:cxnLst/>
            <a:rect r="r" b="b" t="t" l="l"/>
            <a:pathLst>
              <a:path h="2808381" w="5616761">
                <a:moveTo>
                  <a:pt x="0" y="0"/>
                </a:moveTo>
                <a:lnTo>
                  <a:pt x="5616762" y="0"/>
                </a:lnTo>
                <a:lnTo>
                  <a:pt x="5616762" y="2808381"/>
                </a:lnTo>
                <a:lnTo>
                  <a:pt x="0" y="280838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-10800000">
            <a:off x="2203071" y="6885441"/>
            <a:ext cx="3621733" cy="1512074"/>
          </a:xfrm>
          <a:custGeom>
            <a:avLst/>
            <a:gdLst/>
            <a:ahLst/>
            <a:cxnLst/>
            <a:rect r="r" b="b" t="t" l="l"/>
            <a:pathLst>
              <a:path h="1512074" w="3621733">
                <a:moveTo>
                  <a:pt x="0" y="0"/>
                </a:moveTo>
                <a:lnTo>
                  <a:pt x="3621733" y="0"/>
                </a:lnTo>
                <a:lnTo>
                  <a:pt x="3621733" y="1512074"/>
                </a:lnTo>
                <a:lnTo>
                  <a:pt x="0" y="151207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8" id="18"/>
          <p:cNvGrpSpPr>
            <a:grpSpLocks noChangeAspect="true"/>
          </p:cNvGrpSpPr>
          <p:nvPr/>
        </p:nvGrpSpPr>
        <p:grpSpPr>
          <a:xfrm rot="0">
            <a:off x="1568391" y="2750404"/>
            <a:ext cx="4891093" cy="4891073"/>
            <a:chOff x="0" y="0"/>
            <a:chExt cx="6350000" cy="6349975"/>
          </a:xfrm>
        </p:grpSpPr>
        <p:sp>
          <p:nvSpPr>
            <p:cNvPr name="Freeform 19" id="19"/>
            <p:cNvSpPr/>
            <p:nvPr/>
          </p:nvSpPr>
          <p:spPr>
            <a:xfrm flipH="false" flipV="false" rot="0"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13"/>
              <a:stretch>
                <a:fillRect l="0" t="0" r="0" b="0"/>
              </a:stretch>
            </a:blipFill>
          </p:spPr>
        </p:sp>
      </p:grpSp>
      <p:grpSp>
        <p:nvGrpSpPr>
          <p:cNvPr name="Group 20" id="20"/>
          <p:cNvGrpSpPr/>
          <p:nvPr/>
        </p:nvGrpSpPr>
        <p:grpSpPr>
          <a:xfrm rot="0">
            <a:off x="-1026495" y="2561143"/>
            <a:ext cx="1721573" cy="1636893"/>
            <a:chOff x="0" y="0"/>
            <a:chExt cx="1293983" cy="1230335"/>
          </a:xfrm>
        </p:grpSpPr>
        <p:sp>
          <p:nvSpPr>
            <p:cNvPr name="Freeform 21" id="21"/>
            <p:cNvSpPr/>
            <p:nvPr/>
          </p:nvSpPr>
          <p:spPr>
            <a:xfrm flipH="false" flipV="false" rot="0">
              <a:off x="0" y="0"/>
              <a:ext cx="1293983" cy="1230335"/>
            </a:xfrm>
            <a:custGeom>
              <a:avLst/>
              <a:gdLst/>
              <a:ahLst/>
              <a:cxnLst/>
              <a:rect r="r" b="b" t="t" l="l"/>
              <a:pathLst>
                <a:path h="1230335" w="1293983">
                  <a:moveTo>
                    <a:pt x="646992" y="0"/>
                  </a:moveTo>
                  <a:cubicBezTo>
                    <a:pt x="289668" y="0"/>
                    <a:pt x="0" y="275420"/>
                    <a:pt x="0" y="615167"/>
                  </a:cubicBezTo>
                  <a:cubicBezTo>
                    <a:pt x="0" y="954915"/>
                    <a:pt x="289668" y="1230335"/>
                    <a:pt x="646992" y="1230335"/>
                  </a:cubicBezTo>
                  <a:cubicBezTo>
                    <a:pt x="1004315" y="1230335"/>
                    <a:pt x="1293983" y="954915"/>
                    <a:pt x="1293983" y="615167"/>
                  </a:cubicBezTo>
                  <a:cubicBezTo>
                    <a:pt x="1293983" y="275420"/>
                    <a:pt x="1004315" y="0"/>
                    <a:pt x="646992" y="0"/>
                  </a:cubicBezTo>
                  <a:close/>
                </a:path>
              </a:pathLst>
            </a:custGeom>
            <a:solidFill>
              <a:srgbClr val="0063C8"/>
            </a:solidFill>
          </p:spPr>
        </p:sp>
        <p:sp>
          <p:nvSpPr>
            <p:cNvPr name="TextBox 22" id="22"/>
            <p:cNvSpPr txBox="true"/>
            <p:nvPr/>
          </p:nvSpPr>
          <p:spPr>
            <a:xfrm>
              <a:off x="121311" y="77244"/>
              <a:ext cx="1051361" cy="103774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23" id="23"/>
          <p:cNvGrpSpPr/>
          <p:nvPr/>
        </p:nvGrpSpPr>
        <p:grpSpPr>
          <a:xfrm rot="0">
            <a:off x="6452293" y="9468554"/>
            <a:ext cx="1721573" cy="1636893"/>
            <a:chOff x="0" y="0"/>
            <a:chExt cx="1293983" cy="1230335"/>
          </a:xfrm>
        </p:grpSpPr>
        <p:sp>
          <p:nvSpPr>
            <p:cNvPr name="Freeform 24" id="24"/>
            <p:cNvSpPr/>
            <p:nvPr/>
          </p:nvSpPr>
          <p:spPr>
            <a:xfrm flipH="false" flipV="false" rot="0">
              <a:off x="0" y="0"/>
              <a:ext cx="1293983" cy="1230335"/>
            </a:xfrm>
            <a:custGeom>
              <a:avLst/>
              <a:gdLst/>
              <a:ahLst/>
              <a:cxnLst/>
              <a:rect r="r" b="b" t="t" l="l"/>
              <a:pathLst>
                <a:path h="1230335" w="1293983">
                  <a:moveTo>
                    <a:pt x="646992" y="0"/>
                  </a:moveTo>
                  <a:cubicBezTo>
                    <a:pt x="289668" y="0"/>
                    <a:pt x="0" y="275420"/>
                    <a:pt x="0" y="615167"/>
                  </a:cubicBezTo>
                  <a:cubicBezTo>
                    <a:pt x="0" y="954915"/>
                    <a:pt x="289668" y="1230335"/>
                    <a:pt x="646992" y="1230335"/>
                  </a:cubicBezTo>
                  <a:cubicBezTo>
                    <a:pt x="1004315" y="1230335"/>
                    <a:pt x="1293983" y="954915"/>
                    <a:pt x="1293983" y="615167"/>
                  </a:cubicBezTo>
                  <a:cubicBezTo>
                    <a:pt x="1293983" y="275420"/>
                    <a:pt x="1004315" y="0"/>
                    <a:pt x="646992" y="0"/>
                  </a:cubicBezTo>
                  <a:close/>
                </a:path>
              </a:pathLst>
            </a:custGeom>
            <a:solidFill>
              <a:srgbClr val="0063C8"/>
            </a:solidFill>
          </p:spPr>
        </p:sp>
        <p:sp>
          <p:nvSpPr>
            <p:cNvPr name="TextBox 25" id="25"/>
            <p:cNvSpPr txBox="true"/>
            <p:nvPr/>
          </p:nvSpPr>
          <p:spPr>
            <a:xfrm>
              <a:off x="121311" y="77244"/>
              <a:ext cx="1051361" cy="103774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TextBox 26" id="26"/>
          <p:cNvSpPr txBox="true"/>
          <p:nvPr/>
        </p:nvSpPr>
        <p:spPr>
          <a:xfrm rot="0">
            <a:off x="8501521" y="1563092"/>
            <a:ext cx="9331354" cy="40915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8106"/>
              </a:lnSpc>
            </a:pPr>
            <a:r>
              <a:rPr lang="en-US" sz="5790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rPr>
              <a:t>Uniform Questions</a:t>
            </a:r>
          </a:p>
          <a:p>
            <a:pPr algn="r">
              <a:lnSpc>
                <a:spcPts val="8106"/>
              </a:lnSpc>
            </a:pPr>
            <a:r>
              <a:rPr lang="en-US" sz="5790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rPr>
              <a:t>Glorimar “Glory” Teixeira</a:t>
            </a:r>
          </a:p>
          <a:p>
            <a:pPr algn="r">
              <a:lnSpc>
                <a:spcPts val="8106"/>
              </a:lnSpc>
            </a:pPr>
            <a:r>
              <a:rPr lang="en-US" sz="5790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rPr>
              <a:t>(203) 727-4424</a:t>
            </a:r>
          </a:p>
          <a:p>
            <a:pPr algn="r">
              <a:lnSpc>
                <a:spcPts val="8106"/>
              </a:lnSpc>
              <a:spcBef>
                <a:spcPct val="0"/>
              </a:spcBef>
            </a:pPr>
            <a:r>
              <a:rPr lang="en-US" sz="5790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rPr>
              <a:t>gteixeira@sneconline.org</a:t>
            </a:r>
          </a:p>
        </p:txBody>
      </p:sp>
      <p:sp>
        <p:nvSpPr>
          <p:cNvPr name="TextBox 27" id="27"/>
          <p:cNvSpPr txBox="true"/>
          <p:nvPr/>
        </p:nvSpPr>
        <p:spPr>
          <a:xfrm rot="0">
            <a:off x="12844872" y="9296220"/>
            <a:ext cx="4691732" cy="48006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3989"/>
              </a:lnSpc>
              <a:spcBef>
                <a:spcPct val="0"/>
              </a:spcBef>
            </a:pPr>
            <a:r>
              <a:rPr lang="en-US" sz="2849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rPr>
              <a:t>www.snecyouth.com</a:t>
            </a: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-5400000">
            <a:off x="6372048" y="5783821"/>
            <a:ext cx="5602961" cy="266141"/>
          </a:xfrm>
          <a:custGeom>
            <a:avLst/>
            <a:gdLst/>
            <a:ahLst/>
            <a:cxnLst/>
            <a:rect r="r" b="b" t="t" l="l"/>
            <a:pathLst>
              <a:path h="266141" w="5602961">
                <a:moveTo>
                  <a:pt x="0" y="0"/>
                </a:moveTo>
                <a:lnTo>
                  <a:pt x="5602961" y="0"/>
                </a:lnTo>
                <a:lnTo>
                  <a:pt x="5602961" y="266140"/>
                </a:lnTo>
                <a:lnTo>
                  <a:pt x="0" y="26614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0147512" y="0"/>
            <a:ext cx="6474529" cy="8552025"/>
          </a:xfrm>
          <a:custGeom>
            <a:avLst/>
            <a:gdLst/>
            <a:ahLst/>
            <a:cxnLst/>
            <a:rect r="r" b="b" t="t" l="l"/>
            <a:pathLst>
              <a:path h="8552025" w="6474529">
                <a:moveTo>
                  <a:pt x="0" y="0"/>
                </a:moveTo>
                <a:lnTo>
                  <a:pt x="6474529" y="0"/>
                </a:lnTo>
                <a:lnTo>
                  <a:pt x="6474529" y="8552025"/>
                </a:lnTo>
                <a:lnTo>
                  <a:pt x="0" y="855202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2001490" y="133738"/>
            <a:ext cx="7509088" cy="8584634"/>
          </a:xfrm>
          <a:custGeom>
            <a:avLst/>
            <a:gdLst/>
            <a:ahLst/>
            <a:cxnLst/>
            <a:rect r="r" b="b" t="t" l="l"/>
            <a:pathLst>
              <a:path h="8584634" w="7509088">
                <a:moveTo>
                  <a:pt x="0" y="0"/>
                </a:moveTo>
                <a:lnTo>
                  <a:pt x="7509088" y="0"/>
                </a:lnTo>
                <a:lnTo>
                  <a:pt x="7509088" y="8584634"/>
                </a:lnTo>
                <a:lnTo>
                  <a:pt x="0" y="858463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2551917" y="8642172"/>
            <a:ext cx="5035209" cy="71997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991"/>
              </a:lnSpc>
              <a:spcBef>
                <a:spcPct val="0"/>
              </a:spcBef>
            </a:pPr>
            <a:r>
              <a:rPr lang="en-US" b="true" sz="4279">
                <a:solidFill>
                  <a:srgbClr val="124A87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OPTION A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11270064" y="8538327"/>
            <a:ext cx="5035209" cy="71997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991"/>
              </a:lnSpc>
              <a:spcBef>
                <a:spcPct val="0"/>
              </a:spcBef>
            </a:pPr>
            <a:r>
              <a:rPr lang="en-US" b="true" sz="4279">
                <a:solidFill>
                  <a:srgbClr val="124A87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OPTION B</a:t>
            </a:r>
          </a:p>
        </p:txBody>
      </p:sp>
      <p:sp>
        <p:nvSpPr>
          <p:cNvPr name="TextBox 7" id="7"/>
          <p:cNvSpPr txBox="true"/>
          <p:nvPr/>
        </p:nvSpPr>
        <p:spPr>
          <a:xfrm rot="-3352315">
            <a:off x="6511101" y="921752"/>
            <a:ext cx="207252" cy="1149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84"/>
              </a:lnSpc>
            </a:pPr>
            <a:r>
              <a:rPr lang="en-US" sz="631" b="true">
                <a:solidFill>
                  <a:srgbClr val="E3B40A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SDA</a:t>
            </a:r>
          </a:p>
        </p:txBody>
      </p:sp>
      <p:sp>
        <p:nvSpPr>
          <p:cNvPr name="TextBox 8" id="8"/>
          <p:cNvSpPr txBox="true"/>
          <p:nvPr/>
        </p:nvSpPr>
        <p:spPr>
          <a:xfrm rot="3510689">
            <a:off x="6884700" y="912558"/>
            <a:ext cx="218597" cy="12016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32"/>
              </a:lnSpc>
            </a:pPr>
            <a:r>
              <a:rPr lang="en-US" sz="666" b="true">
                <a:solidFill>
                  <a:srgbClr val="E3B40A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MCC</a:t>
            </a:r>
          </a:p>
        </p:txBody>
      </p:sp>
      <p:sp>
        <p:nvSpPr>
          <p:cNvPr name="TextBox 9" id="9"/>
          <p:cNvSpPr txBox="true"/>
          <p:nvPr/>
        </p:nvSpPr>
        <p:spPr>
          <a:xfrm rot="-3578807">
            <a:off x="3447802" y="879421"/>
            <a:ext cx="195222" cy="7475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89"/>
              </a:lnSpc>
            </a:pPr>
            <a:r>
              <a:rPr lang="en-US" sz="492" b="true">
                <a:solidFill>
                  <a:srgbClr val="E3B40A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SDA</a:t>
            </a:r>
          </a:p>
        </p:txBody>
      </p:sp>
      <p:sp>
        <p:nvSpPr>
          <p:cNvPr name="TextBox 10" id="10"/>
          <p:cNvSpPr txBox="true"/>
          <p:nvPr/>
        </p:nvSpPr>
        <p:spPr>
          <a:xfrm rot="3908504">
            <a:off x="3799757" y="870612"/>
            <a:ext cx="151653" cy="6356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86"/>
              </a:lnSpc>
            </a:pPr>
            <a:r>
              <a:rPr lang="en-US" sz="418" b="true">
                <a:solidFill>
                  <a:srgbClr val="E3B40A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MCC</a:t>
            </a:r>
          </a:p>
        </p:txBody>
      </p:sp>
      <p:sp>
        <p:nvSpPr>
          <p:cNvPr name="TextBox 11" id="11"/>
          <p:cNvSpPr txBox="true"/>
          <p:nvPr/>
        </p:nvSpPr>
        <p:spPr>
          <a:xfrm rot="269848">
            <a:off x="11222094" y="758839"/>
            <a:ext cx="178711" cy="9218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62"/>
              </a:lnSpc>
            </a:pPr>
            <a:r>
              <a:rPr lang="en-US" sz="544" b="true">
                <a:solidFill>
                  <a:srgbClr val="E3B40A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SDA</a:t>
            </a:r>
          </a:p>
        </p:txBody>
      </p:sp>
      <p:sp>
        <p:nvSpPr>
          <p:cNvPr name="TextBox 12" id="12"/>
          <p:cNvSpPr txBox="true"/>
          <p:nvPr/>
        </p:nvSpPr>
        <p:spPr>
          <a:xfrm rot="72593">
            <a:off x="12243422" y="758755"/>
            <a:ext cx="179015" cy="9232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63"/>
              </a:lnSpc>
            </a:pPr>
            <a:r>
              <a:rPr lang="en-US" sz="545" b="true">
                <a:solidFill>
                  <a:srgbClr val="E3B40A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MCC</a:t>
            </a:r>
          </a:p>
        </p:txBody>
      </p:sp>
      <p:sp>
        <p:nvSpPr>
          <p:cNvPr name="TextBox 13" id="13"/>
          <p:cNvSpPr txBox="true"/>
          <p:nvPr/>
        </p:nvSpPr>
        <p:spPr>
          <a:xfrm rot="-123407">
            <a:off x="14334803" y="923815"/>
            <a:ext cx="180247" cy="9289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69"/>
              </a:lnSpc>
            </a:pPr>
            <a:r>
              <a:rPr lang="en-US" sz="549" b="true">
                <a:solidFill>
                  <a:srgbClr val="E3B40A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SDA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15083510" y="920605"/>
            <a:ext cx="177624" cy="9168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57"/>
              </a:lnSpc>
            </a:pPr>
            <a:r>
              <a:rPr lang="en-US" sz="541" b="true">
                <a:solidFill>
                  <a:srgbClr val="E3B40A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MCC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-5400000">
            <a:off x="6372048" y="5783821"/>
            <a:ext cx="5602961" cy="266141"/>
          </a:xfrm>
          <a:custGeom>
            <a:avLst/>
            <a:gdLst/>
            <a:ahLst/>
            <a:cxnLst/>
            <a:rect r="r" b="b" t="t" l="l"/>
            <a:pathLst>
              <a:path h="266141" w="5602961">
                <a:moveTo>
                  <a:pt x="0" y="0"/>
                </a:moveTo>
                <a:lnTo>
                  <a:pt x="5602961" y="0"/>
                </a:lnTo>
                <a:lnTo>
                  <a:pt x="5602961" y="266140"/>
                </a:lnTo>
                <a:lnTo>
                  <a:pt x="0" y="26614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285768" y="384388"/>
            <a:ext cx="6474529" cy="8552025"/>
          </a:xfrm>
          <a:custGeom>
            <a:avLst/>
            <a:gdLst/>
            <a:ahLst/>
            <a:cxnLst/>
            <a:rect r="r" b="b" t="t" l="l"/>
            <a:pathLst>
              <a:path h="8552025" w="6474529">
                <a:moveTo>
                  <a:pt x="0" y="0"/>
                </a:moveTo>
                <a:lnTo>
                  <a:pt x="6474528" y="0"/>
                </a:lnTo>
                <a:lnTo>
                  <a:pt x="6474528" y="8552026"/>
                </a:lnTo>
                <a:lnTo>
                  <a:pt x="0" y="855202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9440410" y="-1953928"/>
            <a:ext cx="8978499" cy="8875201"/>
          </a:xfrm>
          <a:custGeom>
            <a:avLst/>
            <a:gdLst/>
            <a:ahLst/>
            <a:cxnLst/>
            <a:rect r="r" b="b" t="t" l="l"/>
            <a:pathLst>
              <a:path h="8875201" w="8978499">
                <a:moveTo>
                  <a:pt x="0" y="0"/>
                </a:moveTo>
                <a:lnTo>
                  <a:pt x="8978498" y="0"/>
                </a:lnTo>
                <a:lnTo>
                  <a:pt x="8978498" y="8875201"/>
                </a:lnTo>
                <a:lnTo>
                  <a:pt x="0" y="887520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-34885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9627020" y="6248333"/>
            <a:ext cx="8234156" cy="53764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490"/>
              </a:lnSpc>
            </a:pPr>
            <a:r>
              <a:rPr lang="en-US" b="true" sz="3207">
                <a:solidFill>
                  <a:srgbClr val="000000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Replace gold buttons with MCC buttons</a:t>
            </a:r>
          </a:p>
        </p:txBody>
      </p:sp>
      <p:sp>
        <p:nvSpPr>
          <p:cNvPr name="TextBox 6" id="6"/>
          <p:cNvSpPr txBox="true"/>
          <p:nvPr/>
        </p:nvSpPr>
        <p:spPr>
          <a:xfrm rot="269848">
            <a:off x="2362357" y="1141553"/>
            <a:ext cx="178711" cy="9218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62"/>
              </a:lnSpc>
            </a:pPr>
            <a:r>
              <a:rPr lang="en-US" sz="544" b="true">
                <a:solidFill>
                  <a:srgbClr val="E3B40A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SDA</a:t>
            </a:r>
          </a:p>
        </p:txBody>
      </p:sp>
      <p:sp>
        <p:nvSpPr>
          <p:cNvPr name="TextBox 7" id="7"/>
          <p:cNvSpPr txBox="true"/>
          <p:nvPr/>
        </p:nvSpPr>
        <p:spPr>
          <a:xfrm rot="72593">
            <a:off x="3383686" y="1141468"/>
            <a:ext cx="179015" cy="9232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63"/>
              </a:lnSpc>
            </a:pPr>
            <a:r>
              <a:rPr lang="en-US" sz="545" b="true">
                <a:solidFill>
                  <a:srgbClr val="E3B40A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MCC</a:t>
            </a:r>
          </a:p>
        </p:txBody>
      </p:sp>
      <p:sp>
        <p:nvSpPr>
          <p:cNvPr name="TextBox 8" id="8"/>
          <p:cNvSpPr txBox="true"/>
          <p:nvPr/>
        </p:nvSpPr>
        <p:spPr>
          <a:xfrm rot="-123407">
            <a:off x="5436967" y="1401779"/>
            <a:ext cx="180247" cy="9289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69"/>
              </a:lnSpc>
            </a:pPr>
            <a:r>
              <a:rPr lang="en-US" sz="549" b="true">
                <a:solidFill>
                  <a:srgbClr val="E3B40A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SDA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6185673" y="1398569"/>
            <a:ext cx="177624" cy="9168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57"/>
              </a:lnSpc>
            </a:pPr>
            <a:r>
              <a:rPr lang="en-US" sz="541" b="true">
                <a:solidFill>
                  <a:srgbClr val="E3B40A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MCC</a:t>
            </a: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1297707" y="6852531"/>
            <a:ext cx="2326407" cy="2310939"/>
            <a:chOff x="0" y="0"/>
            <a:chExt cx="812800" cy="807396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812800" cy="807396"/>
            </a:xfrm>
            <a:custGeom>
              <a:avLst/>
              <a:gdLst/>
              <a:ahLst/>
              <a:cxnLst/>
              <a:rect r="r" b="b" t="t" l="l"/>
              <a:pathLst>
                <a:path h="807396" w="812800">
                  <a:moveTo>
                    <a:pt x="406400" y="0"/>
                  </a:moveTo>
                  <a:cubicBezTo>
                    <a:pt x="181951" y="0"/>
                    <a:pt x="0" y="180742"/>
                    <a:pt x="0" y="403698"/>
                  </a:cubicBezTo>
                  <a:cubicBezTo>
                    <a:pt x="0" y="626654"/>
                    <a:pt x="181951" y="807396"/>
                    <a:pt x="406400" y="807396"/>
                  </a:cubicBezTo>
                  <a:cubicBezTo>
                    <a:pt x="630849" y="807396"/>
                    <a:pt x="812800" y="626654"/>
                    <a:pt x="812800" y="403698"/>
                  </a:cubicBezTo>
                  <a:cubicBezTo>
                    <a:pt x="812800" y="180742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E4D8D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76200" y="37593"/>
              <a:ext cx="660400" cy="69410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-1028754" y="8563532"/>
            <a:ext cx="3470007" cy="3446936"/>
            <a:chOff x="0" y="0"/>
            <a:chExt cx="812800" cy="807396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812800" cy="807396"/>
            </a:xfrm>
            <a:custGeom>
              <a:avLst/>
              <a:gdLst/>
              <a:ahLst/>
              <a:cxnLst/>
              <a:rect r="r" b="b" t="t" l="l"/>
              <a:pathLst>
                <a:path h="807396" w="812800">
                  <a:moveTo>
                    <a:pt x="406400" y="0"/>
                  </a:moveTo>
                  <a:cubicBezTo>
                    <a:pt x="181951" y="0"/>
                    <a:pt x="0" y="180742"/>
                    <a:pt x="0" y="403698"/>
                  </a:cubicBezTo>
                  <a:cubicBezTo>
                    <a:pt x="0" y="626654"/>
                    <a:pt x="181951" y="807396"/>
                    <a:pt x="406400" y="807396"/>
                  </a:cubicBezTo>
                  <a:cubicBezTo>
                    <a:pt x="630849" y="807396"/>
                    <a:pt x="812800" y="626654"/>
                    <a:pt x="812800" y="403698"/>
                  </a:cubicBezTo>
                  <a:cubicBezTo>
                    <a:pt x="812800" y="180742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63C8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76200" y="37593"/>
              <a:ext cx="660400" cy="69410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8" id="8"/>
          <p:cNvGrpSpPr/>
          <p:nvPr/>
        </p:nvGrpSpPr>
        <p:grpSpPr>
          <a:xfrm rot="0">
            <a:off x="706249" y="637925"/>
            <a:ext cx="1089050" cy="1081809"/>
            <a:chOff x="0" y="0"/>
            <a:chExt cx="812800" cy="807396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812800" cy="807396"/>
            </a:xfrm>
            <a:custGeom>
              <a:avLst/>
              <a:gdLst/>
              <a:ahLst/>
              <a:cxnLst/>
              <a:rect r="r" b="b" t="t" l="l"/>
              <a:pathLst>
                <a:path h="807396" w="812800">
                  <a:moveTo>
                    <a:pt x="406400" y="0"/>
                  </a:moveTo>
                  <a:cubicBezTo>
                    <a:pt x="181951" y="0"/>
                    <a:pt x="0" y="180742"/>
                    <a:pt x="0" y="403698"/>
                  </a:cubicBezTo>
                  <a:cubicBezTo>
                    <a:pt x="0" y="626654"/>
                    <a:pt x="181951" y="807396"/>
                    <a:pt x="406400" y="807396"/>
                  </a:cubicBezTo>
                  <a:cubicBezTo>
                    <a:pt x="630849" y="807396"/>
                    <a:pt x="812800" y="626654"/>
                    <a:pt x="812800" y="403698"/>
                  </a:cubicBezTo>
                  <a:cubicBezTo>
                    <a:pt x="812800" y="180742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63C8"/>
            </a:solidFill>
          </p:spPr>
        </p:sp>
        <p:sp>
          <p:nvSpPr>
            <p:cNvPr name="TextBox 10" id="10"/>
            <p:cNvSpPr txBox="true"/>
            <p:nvPr/>
          </p:nvSpPr>
          <p:spPr>
            <a:xfrm>
              <a:off x="76200" y="37593"/>
              <a:ext cx="660400" cy="69410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11" id="11"/>
          <p:cNvGrpSpPr/>
          <p:nvPr/>
        </p:nvGrpSpPr>
        <p:grpSpPr>
          <a:xfrm rot="0">
            <a:off x="16714775" y="637925"/>
            <a:ext cx="1089050" cy="1081809"/>
            <a:chOff x="0" y="0"/>
            <a:chExt cx="812800" cy="807396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812800" cy="807396"/>
            </a:xfrm>
            <a:custGeom>
              <a:avLst/>
              <a:gdLst/>
              <a:ahLst/>
              <a:cxnLst/>
              <a:rect r="r" b="b" t="t" l="l"/>
              <a:pathLst>
                <a:path h="807396" w="812800">
                  <a:moveTo>
                    <a:pt x="406400" y="0"/>
                  </a:moveTo>
                  <a:cubicBezTo>
                    <a:pt x="181951" y="0"/>
                    <a:pt x="0" y="180742"/>
                    <a:pt x="0" y="403698"/>
                  </a:cubicBezTo>
                  <a:cubicBezTo>
                    <a:pt x="0" y="626654"/>
                    <a:pt x="181951" y="807396"/>
                    <a:pt x="406400" y="807396"/>
                  </a:cubicBezTo>
                  <a:cubicBezTo>
                    <a:pt x="630849" y="807396"/>
                    <a:pt x="812800" y="626654"/>
                    <a:pt x="812800" y="403698"/>
                  </a:cubicBezTo>
                  <a:cubicBezTo>
                    <a:pt x="812800" y="180742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63C8"/>
            </a:solidFill>
          </p:spPr>
        </p:sp>
        <p:sp>
          <p:nvSpPr>
            <p:cNvPr name="TextBox 13" id="13"/>
            <p:cNvSpPr txBox="true"/>
            <p:nvPr/>
          </p:nvSpPr>
          <p:spPr>
            <a:xfrm>
              <a:off x="76200" y="37593"/>
              <a:ext cx="660400" cy="69410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14" id="14"/>
          <p:cNvGrpSpPr/>
          <p:nvPr/>
        </p:nvGrpSpPr>
        <p:grpSpPr>
          <a:xfrm rot="0">
            <a:off x="17347146" y="7151912"/>
            <a:ext cx="2326407" cy="2310939"/>
            <a:chOff x="0" y="0"/>
            <a:chExt cx="812800" cy="807396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812800" cy="807396"/>
            </a:xfrm>
            <a:custGeom>
              <a:avLst/>
              <a:gdLst/>
              <a:ahLst/>
              <a:cxnLst/>
              <a:rect r="r" b="b" t="t" l="l"/>
              <a:pathLst>
                <a:path h="807396" w="812800">
                  <a:moveTo>
                    <a:pt x="406400" y="0"/>
                  </a:moveTo>
                  <a:cubicBezTo>
                    <a:pt x="181951" y="0"/>
                    <a:pt x="0" y="180742"/>
                    <a:pt x="0" y="403698"/>
                  </a:cubicBezTo>
                  <a:cubicBezTo>
                    <a:pt x="0" y="626654"/>
                    <a:pt x="181951" y="807396"/>
                    <a:pt x="406400" y="807396"/>
                  </a:cubicBezTo>
                  <a:cubicBezTo>
                    <a:pt x="630849" y="807396"/>
                    <a:pt x="812800" y="626654"/>
                    <a:pt x="812800" y="403698"/>
                  </a:cubicBezTo>
                  <a:cubicBezTo>
                    <a:pt x="812800" y="180742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E4D8D"/>
            </a:solidFill>
          </p:spPr>
        </p:sp>
        <p:sp>
          <p:nvSpPr>
            <p:cNvPr name="TextBox 16" id="16"/>
            <p:cNvSpPr txBox="true"/>
            <p:nvPr/>
          </p:nvSpPr>
          <p:spPr>
            <a:xfrm>
              <a:off x="76200" y="37593"/>
              <a:ext cx="660400" cy="69410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17" id="17"/>
          <p:cNvGrpSpPr/>
          <p:nvPr/>
        </p:nvGrpSpPr>
        <p:grpSpPr>
          <a:xfrm rot="0">
            <a:off x="16203546" y="8307381"/>
            <a:ext cx="3470007" cy="3446936"/>
            <a:chOff x="0" y="0"/>
            <a:chExt cx="812800" cy="807396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0" y="0"/>
              <a:ext cx="812800" cy="807396"/>
            </a:xfrm>
            <a:custGeom>
              <a:avLst/>
              <a:gdLst/>
              <a:ahLst/>
              <a:cxnLst/>
              <a:rect r="r" b="b" t="t" l="l"/>
              <a:pathLst>
                <a:path h="807396" w="812800">
                  <a:moveTo>
                    <a:pt x="406400" y="0"/>
                  </a:moveTo>
                  <a:cubicBezTo>
                    <a:pt x="181951" y="0"/>
                    <a:pt x="0" y="180742"/>
                    <a:pt x="0" y="403698"/>
                  </a:cubicBezTo>
                  <a:cubicBezTo>
                    <a:pt x="0" y="626654"/>
                    <a:pt x="181951" y="807396"/>
                    <a:pt x="406400" y="807396"/>
                  </a:cubicBezTo>
                  <a:cubicBezTo>
                    <a:pt x="630849" y="807396"/>
                    <a:pt x="812800" y="626654"/>
                    <a:pt x="812800" y="403698"/>
                  </a:cubicBezTo>
                  <a:cubicBezTo>
                    <a:pt x="812800" y="180742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63C8"/>
            </a:solidFill>
          </p:spPr>
        </p:sp>
        <p:sp>
          <p:nvSpPr>
            <p:cNvPr name="TextBox 19" id="19"/>
            <p:cNvSpPr txBox="true"/>
            <p:nvPr/>
          </p:nvSpPr>
          <p:spPr>
            <a:xfrm>
              <a:off x="76200" y="37593"/>
              <a:ext cx="660400" cy="69410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20" id="20"/>
          <p:cNvSpPr/>
          <p:nvPr/>
        </p:nvSpPr>
        <p:spPr>
          <a:xfrm flipH="false" flipV="false" rot="0">
            <a:off x="11289599" y="213067"/>
            <a:ext cx="4522413" cy="5692548"/>
          </a:xfrm>
          <a:custGeom>
            <a:avLst/>
            <a:gdLst/>
            <a:ahLst/>
            <a:cxnLst/>
            <a:rect r="r" b="b" t="t" l="l"/>
            <a:pathLst>
              <a:path h="5692548" w="4522413">
                <a:moveTo>
                  <a:pt x="0" y="0"/>
                </a:moveTo>
                <a:lnTo>
                  <a:pt x="4522413" y="0"/>
                </a:lnTo>
                <a:lnTo>
                  <a:pt x="4522413" y="5692548"/>
                </a:lnTo>
                <a:lnTo>
                  <a:pt x="0" y="569254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21" id="21"/>
          <p:cNvSpPr/>
          <p:nvPr/>
        </p:nvSpPr>
        <p:spPr>
          <a:xfrm flipH="false" flipV="false" rot="0">
            <a:off x="11171116" y="3982604"/>
            <a:ext cx="5112785" cy="4999448"/>
          </a:xfrm>
          <a:custGeom>
            <a:avLst/>
            <a:gdLst/>
            <a:ahLst/>
            <a:cxnLst/>
            <a:rect r="r" b="b" t="t" l="l"/>
            <a:pathLst>
              <a:path h="4999448" w="5112785">
                <a:moveTo>
                  <a:pt x="0" y="0"/>
                </a:moveTo>
                <a:lnTo>
                  <a:pt x="5112785" y="0"/>
                </a:lnTo>
                <a:lnTo>
                  <a:pt x="5112785" y="4999448"/>
                </a:lnTo>
                <a:lnTo>
                  <a:pt x="0" y="499944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22" id="22"/>
          <p:cNvSpPr txBox="true"/>
          <p:nvPr/>
        </p:nvSpPr>
        <p:spPr>
          <a:xfrm rot="0">
            <a:off x="12525940" y="8583222"/>
            <a:ext cx="2613394" cy="67145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515"/>
              </a:lnSpc>
              <a:spcBef>
                <a:spcPct val="0"/>
              </a:spcBef>
            </a:pPr>
            <a:r>
              <a:rPr lang="en-US" b="true" sz="3939">
                <a:solidFill>
                  <a:srgbClr val="0E4D8D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Female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778775" y="1827639"/>
            <a:ext cx="11141497" cy="615739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692548" indent="-346274" lvl="1">
              <a:lnSpc>
                <a:spcPts val="4490"/>
              </a:lnSpc>
              <a:buFont typeface="Arial"/>
              <a:buChar char="•"/>
            </a:pPr>
            <a:r>
              <a:rPr lang="en-US" b="true" sz="3207">
                <a:solidFill>
                  <a:srgbClr val="000000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Black skirt with belt strap (Knee length)</a:t>
            </a:r>
          </a:p>
          <a:p>
            <a:pPr algn="l" marL="692548" indent="-346274" lvl="1">
              <a:lnSpc>
                <a:spcPts val="4490"/>
              </a:lnSpc>
              <a:buFont typeface="Arial"/>
              <a:buChar char="•"/>
            </a:pPr>
            <a:r>
              <a:rPr lang="en-US" b="true" sz="3207">
                <a:solidFill>
                  <a:srgbClr val="000000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White military shirt with long sleeves and epaulets </a:t>
            </a:r>
          </a:p>
          <a:p>
            <a:pPr algn="l" marL="692548" indent="-346274" lvl="1">
              <a:lnSpc>
                <a:spcPts val="4490"/>
              </a:lnSpc>
              <a:buFont typeface="Arial"/>
              <a:buChar char="•"/>
            </a:pPr>
            <a:r>
              <a:rPr lang="en-US" b="true" sz="3207">
                <a:solidFill>
                  <a:srgbClr val="000000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Black nylons </a:t>
            </a:r>
          </a:p>
          <a:p>
            <a:pPr algn="l" marL="692548" indent="-346274" lvl="1">
              <a:lnSpc>
                <a:spcPts val="4490"/>
              </a:lnSpc>
              <a:buFont typeface="Arial"/>
              <a:buChar char="•"/>
            </a:pPr>
            <a:r>
              <a:rPr lang="en-US" b="true" sz="3207">
                <a:solidFill>
                  <a:srgbClr val="000000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Maroon beret</a:t>
            </a:r>
          </a:p>
          <a:p>
            <a:pPr algn="l" marL="692548" indent="-346274" lvl="1">
              <a:lnSpc>
                <a:spcPts val="4490"/>
              </a:lnSpc>
              <a:buFont typeface="Arial"/>
              <a:buChar char="•"/>
            </a:pPr>
            <a:r>
              <a:rPr lang="en-US" b="true" sz="3207">
                <a:solidFill>
                  <a:srgbClr val="000000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Gold Name Plate</a:t>
            </a:r>
          </a:p>
          <a:p>
            <a:pPr algn="l" marL="692548" indent="-346274" lvl="1">
              <a:lnSpc>
                <a:spcPts val="4490"/>
              </a:lnSpc>
              <a:buFont typeface="Arial"/>
              <a:buChar char="•"/>
            </a:pPr>
            <a:r>
              <a:rPr lang="en-US" b="true" sz="3207">
                <a:solidFill>
                  <a:srgbClr val="000000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Black web belt with gold buckle</a:t>
            </a:r>
          </a:p>
          <a:p>
            <a:pPr algn="l" marL="692548" indent="-346274" lvl="1">
              <a:lnSpc>
                <a:spcPts val="4490"/>
              </a:lnSpc>
              <a:buFont typeface="Arial"/>
              <a:buChar char="•"/>
            </a:pPr>
            <a:r>
              <a:rPr lang="en-US" b="true" sz="3207">
                <a:solidFill>
                  <a:srgbClr val="000000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Citation cords (maroon and company color)</a:t>
            </a:r>
          </a:p>
          <a:p>
            <a:pPr algn="l" marL="692548" indent="-346274" lvl="1">
              <a:lnSpc>
                <a:spcPts val="4490"/>
              </a:lnSpc>
              <a:buFont typeface="Arial"/>
              <a:buChar char="•"/>
            </a:pPr>
            <a:r>
              <a:rPr lang="en-US" b="true" sz="3207">
                <a:solidFill>
                  <a:srgbClr val="000000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Maroon epaulets</a:t>
            </a:r>
          </a:p>
          <a:p>
            <a:pPr algn="l" marL="692548" indent="-346274" lvl="1">
              <a:lnSpc>
                <a:spcPts val="4490"/>
              </a:lnSpc>
              <a:buFont typeface="Arial"/>
              <a:buChar char="•"/>
            </a:pPr>
            <a:r>
              <a:rPr lang="en-US" b="true" sz="3207">
                <a:solidFill>
                  <a:srgbClr val="000000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Maroon ribbon tie</a:t>
            </a:r>
          </a:p>
          <a:p>
            <a:pPr algn="l" marL="692548" indent="-346274" lvl="1">
              <a:lnSpc>
                <a:spcPts val="4490"/>
              </a:lnSpc>
              <a:buFont typeface="Arial"/>
              <a:buChar char="•"/>
            </a:pPr>
            <a:r>
              <a:rPr lang="en-US" b="true" sz="3207">
                <a:solidFill>
                  <a:srgbClr val="000000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Gold Pins</a:t>
            </a:r>
          </a:p>
          <a:p>
            <a:pPr algn="l" marL="692548" indent="-346274" lvl="1">
              <a:lnSpc>
                <a:spcPts val="4490"/>
              </a:lnSpc>
              <a:buFont typeface="Arial"/>
              <a:buChar char="•"/>
            </a:pPr>
            <a:r>
              <a:rPr lang="en-US" b="true" sz="3207">
                <a:solidFill>
                  <a:srgbClr val="000000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Black 2” block heel shoes</a:t>
            </a:r>
          </a:p>
        </p:txBody>
      </p:sp>
      <p:grpSp>
        <p:nvGrpSpPr>
          <p:cNvPr name="Group 24" id="24"/>
          <p:cNvGrpSpPr/>
          <p:nvPr/>
        </p:nvGrpSpPr>
        <p:grpSpPr>
          <a:xfrm rot="0">
            <a:off x="13889355" y="1249680"/>
            <a:ext cx="190500" cy="212408"/>
            <a:chOff x="0" y="0"/>
            <a:chExt cx="254000" cy="283210"/>
          </a:xfrm>
        </p:grpSpPr>
        <p:sp>
          <p:nvSpPr>
            <p:cNvPr name="Freeform 25" id="25"/>
            <p:cNvSpPr/>
            <p:nvPr/>
          </p:nvSpPr>
          <p:spPr>
            <a:xfrm flipH="false" flipV="false" rot="0">
              <a:off x="44450" y="49530"/>
              <a:ext cx="165100" cy="186690"/>
            </a:xfrm>
            <a:custGeom>
              <a:avLst/>
              <a:gdLst/>
              <a:ahLst/>
              <a:cxnLst/>
              <a:rect r="r" b="b" t="t" l="l"/>
              <a:pathLst>
                <a:path h="186690" w="165100">
                  <a:moveTo>
                    <a:pt x="10160" y="120650"/>
                  </a:moveTo>
                  <a:cubicBezTo>
                    <a:pt x="19050" y="25400"/>
                    <a:pt x="31750" y="12700"/>
                    <a:pt x="46990" y="7620"/>
                  </a:cubicBezTo>
                  <a:cubicBezTo>
                    <a:pt x="66040" y="0"/>
                    <a:pt x="101600" y="0"/>
                    <a:pt x="119380" y="11430"/>
                  </a:cubicBezTo>
                  <a:cubicBezTo>
                    <a:pt x="138430" y="21590"/>
                    <a:pt x="156210" y="52070"/>
                    <a:pt x="157480" y="73660"/>
                  </a:cubicBezTo>
                  <a:cubicBezTo>
                    <a:pt x="158750" y="93980"/>
                    <a:pt x="143510" y="125730"/>
                    <a:pt x="127000" y="138430"/>
                  </a:cubicBezTo>
                  <a:cubicBezTo>
                    <a:pt x="110490" y="151130"/>
                    <a:pt x="76200" y="157480"/>
                    <a:pt x="55880" y="151130"/>
                  </a:cubicBezTo>
                  <a:cubicBezTo>
                    <a:pt x="35560" y="143510"/>
                    <a:pt x="11430" y="119380"/>
                    <a:pt x="6350" y="97790"/>
                  </a:cubicBezTo>
                  <a:cubicBezTo>
                    <a:pt x="0" y="77470"/>
                    <a:pt x="7620" y="44450"/>
                    <a:pt x="21590" y="27940"/>
                  </a:cubicBezTo>
                  <a:cubicBezTo>
                    <a:pt x="34290" y="11430"/>
                    <a:pt x="68580" y="0"/>
                    <a:pt x="87630" y="1270"/>
                  </a:cubicBezTo>
                  <a:cubicBezTo>
                    <a:pt x="104140" y="1270"/>
                    <a:pt x="121920" y="10160"/>
                    <a:pt x="133350" y="21590"/>
                  </a:cubicBezTo>
                  <a:cubicBezTo>
                    <a:pt x="144780" y="31750"/>
                    <a:pt x="151130" y="48260"/>
                    <a:pt x="156210" y="64770"/>
                  </a:cubicBezTo>
                  <a:cubicBezTo>
                    <a:pt x="161290" y="83820"/>
                    <a:pt x="165100" y="113030"/>
                    <a:pt x="157480" y="132080"/>
                  </a:cubicBezTo>
                  <a:cubicBezTo>
                    <a:pt x="149860" y="151130"/>
                    <a:pt x="127000" y="175260"/>
                    <a:pt x="106680" y="181610"/>
                  </a:cubicBezTo>
                  <a:cubicBezTo>
                    <a:pt x="86360" y="186690"/>
                    <a:pt x="53340" y="179070"/>
                    <a:pt x="36830" y="167640"/>
                  </a:cubicBezTo>
                  <a:cubicBezTo>
                    <a:pt x="22860" y="157480"/>
                    <a:pt x="10160" y="120650"/>
                    <a:pt x="10160" y="120650"/>
                  </a:cubicBezTo>
                </a:path>
              </a:pathLst>
            </a:custGeom>
            <a:solidFill>
              <a:srgbClr val="FFFFFF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26" id="26"/>
          <p:cNvGrpSpPr/>
          <p:nvPr/>
        </p:nvGrpSpPr>
        <p:grpSpPr>
          <a:xfrm rot="0">
            <a:off x="13872210" y="1249680"/>
            <a:ext cx="194310" cy="191452"/>
            <a:chOff x="0" y="0"/>
            <a:chExt cx="259080" cy="255270"/>
          </a:xfrm>
        </p:grpSpPr>
        <p:sp>
          <p:nvSpPr>
            <p:cNvPr name="Freeform 27" id="27"/>
            <p:cNvSpPr/>
            <p:nvPr/>
          </p:nvSpPr>
          <p:spPr>
            <a:xfrm flipH="false" flipV="false" rot="0">
              <a:off x="48260" y="48260"/>
              <a:ext cx="161290" cy="157480"/>
            </a:xfrm>
            <a:custGeom>
              <a:avLst/>
              <a:gdLst/>
              <a:ahLst/>
              <a:cxnLst/>
              <a:rect r="r" b="b" t="t" l="l"/>
              <a:pathLst>
                <a:path h="157480" w="161290">
                  <a:moveTo>
                    <a:pt x="78740" y="154940"/>
                  </a:moveTo>
                  <a:cubicBezTo>
                    <a:pt x="3810" y="104140"/>
                    <a:pt x="0" y="69850"/>
                    <a:pt x="7620" y="50800"/>
                  </a:cubicBezTo>
                  <a:cubicBezTo>
                    <a:pt x="15240" y="30480"/>
                    <a:pt x="41910" y="8890"/>
                    <a:pt x="62230" y="3810"/>
                  </a:cubicBezTo>
                  <a:cubicBezTo>
                    <a:pt x="82550" y="0"/>
                    <a:pt x="115570" y="8890"/>
                    <a:pt x="130810" y="22860"/>
                  </a:cubicBezTo>
                  <a:cubicBezTo>
                    <a:pt x="146050" y="38100"/>
                    <a:pt x="157480" y="69850"/>
                    <a:pt x="153670" y="91440"/>
                  </a:cubicBezTo>
                  <a:cubicBezTo>
                    <a:pt x="151130" y="111760"/>
                    <a:pt x="129540" y="139700"/>
                    <a:pt x="110490" y="148590"/>
                  </a:cubicBezTo>
                  <a:cubicBezTo>
                    <a:pt x="91440" y="157480"/>
                    <a:pt x="57150" y="154940"/>
                    <a:pt x="39370" y="144780"/>
                  </a:cubicBezTo>
                  <a:cubicBezTo>
                    <a:pt x="21590" y="133350"/>
                    <a:pt x="5080" y="102870"/>
                    <a:pt x="2540" y="82550"/>
                  </a:cubicBezTo>
                  <a:cubicBezTo>
                    <a:pt x="0" y="66040"/>
                    <a:pt x="5080" y="48260"/>
                    <a:pt x="15240" y="35560"/>
                  </a:cubicBezTo>
                  <a:cubicBezTo>
                    <a:pt x="27940" y="20320"/>
                    <a:pt x="58420" y="3810"/>
                    <a:pt x="78740" y="2540"/>
                  </a:cubicBezTo>
                  <a:cubicBezTo>
                    <a:pt x="96520" y="0"/>
                    <a:pt x="116840" y="7620"/>
                    <a:pt x="130810" y="17780"/>
                  </a:cubicBezTo>
                  <a:cubicBezTo>
                    <a:pt x="143510" y="27940"/>
                    <a:pt x="157480" y="46990"/>
                    <a:pt x="158750" y="64770"/>
                  </a:cubicBezTo>
                  <a:cubicBezTo>
                    <a:pt x="161290" y="85090"/>
                    <a:pt x="151130" y="116840"/>
                    <a:pt x="138430" y="132080"/>
                  </a:cubicBezTo>
                  <a:cubicBezTo>
                    <a:pt x="127000" y="146050"/>
                    <a:pt x="88900" y="154940"/>
                    <a:pt x="88900" y="154940"/>
                  </a:cubicBezTo>
                </a:path>
              </a:pathLst>
            </a:custGeom>
            <a:solidFill>
              <a:srgbClr val="FFFFFF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28" id="28"/>
          <p:cNvGrpSpPr/>
          <p:nvPr/>
        </p:nvGrpSpPr>
        <p:grpSpPr>
          <a:xfrm rot="0">
            <a:off x="13846493" y="1275398"/>
            <a:ext cx="182880" cy="188595"/>
            <a:chOff x="0" y="0"/>
            <a:chExt cx="243840" cy="251460"/>
          </a:xfrm>
        </p:grpSpPr>
        <p:sp>
          <p:nvSpPr>
            <p:cNvPr name="Freeform 29" id="29"/>
            <p:cNvSpPr/>
            <p:nvPr/>
          </p:nvSpPr>
          <p:spPr>
            <a:xfrm flipH="false" flipV="false" rot="0">
              <a:off x="44450" y="46990"/>
              <a:ext cx="148590" cy="154940"/>
            </a:xfrm>
            <a:custGeom>
              <a:avLst/>
              <a:gdLst/>
              <a:ahLst/>
              <a:cxnLst/>
              <a:rect r="r" b="b" t="t" l="l"/>
              <a:pathLst>
                <a:path h="154940" w="148590">
                  <a:moveTo>
                    <a:pt x="148590" y="53340"/>
                  </a:moveTo>
                  <a:cubicBezTo>
                    <a:pt x="129540" y="134620"/>
                    <a:pt x="118110" y="140970"/>
                    <a:pt x="107950" y="146050"/>
                  </a:cubicBezTo>
                  <a:cubicBezTo>
                    <a:pt x="96520" y="151130"/>
                    <a:pt x="85090" y="154940"/>
                    <a:pt x="71120" y="152400"/>
                  </a:cubicBezTo>
                  <a:cubicBezTo>
                    <a:pt x="53340" y="148590"/>
                    <a:pt x="21590" y="133350"/>
                    <a:pt x="11430" y="115570"/>
                  </a:cubicBezTo>
                  <a:cubicBezTo>
                    <a:pt x="0" y="97790"/>
                    <a:pt x="1270" y="62230"/>
                    <a:pt x="6350" y="44450"/>
                  </a:cubicBezTo>
                  <a:cubicBezTo>
                    <a:pt x="10160" y="31750"/>
                    <a:pt x="17780" y="22860"/>
                    <a:pt x="29210" y="16510"/>
                  </a:cubicBezTo>
                  <a:cubicBezTo>
                    <a:pt x="44450" y="6350"/>
                    <a:pt x="81280" y="0"/>
                    <a:pt x="99060" y="3810"/>
                  </a:cubicBezTo>
                  <a:cubicBezTo>
                    <a:pt x="111760" y="6350"/>
                    <a:pt x="129540" y="22860"/>
                    <a:pt x="129540" y="22860"/>
                  </a:cubicBezTo>
                </a:path>
              </a:pathLst>
            </a:custGeom>
            <a:solidFill>
              <a:srgbClr val="FFFFFF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30" id="30"/>
          <p:cNvGrpSpPr/>
          <p:nvPr/>
        </p:nvGrpSpPr>
        <p:grpSpPr>
          <a:xfrm rot="0">
            <a:off x="13899832" y="1298258"/>
            <a:ext cx="182880" cy="188595"/>
            <a:chOff x="0" y="0"/>
            <a:chExt cx="243840" cy="251460"/>
          </a:xfrm>
        </p:grpSpPr>
        <p:sp>
          <p:nvSpPr>
            <p:cNvPr name="Freeform 31" id="31"/>
            <p:cNvSpPr/>
            <p:nvPr/>
          </p:nvSpPr>
          <p:spPr>
            <a:xfrm flipH="false" flipV="false" rot="0">
              <a:off x="44450" y="46990"/>
              <a:ext cx="148590" cy="154940"/>
            </a:xfrm>
            <a:custGeom>
              <a:avLst/>
              <a:gdLst/>
              <a:ahLst/>
              <a:cxnLst/>
              <a:rect r="r" b="b" t="t" l="l"/>
              <a:pathLst>
                <a:path h="154940" w="148590">
                  <a:moveTo>
                    <a:pt x="148590" y="53340"/>
                  </a:moveTo>
                  <a:cubicBezTo>
                    <a:pt x="129540" y="134620"/>
                    <a:pt x="118110" y="140970"/>
                    <a:pt x="107950" y="146050"/>
                  </a:cubicBezTo>
                  <a:cubicBezTo>
                    <a:pt x="96520" y="151130"/>
                    <a:pt x="85090" y="154940"/>
                    <a:pt x="71120" y="152400"/>
                  </a:cubicBezTo>
                  <a:cubicBezTo>
                    <a:pt x="53340" y="148590"/>
                    <a:pt x="21590" y="133350"/>
                    <a:pt x="11430" y="115570"/>
                  </a:cubicBezTo>
                  <a:cubicBezTo>
                    <a:pt x="0" y="97790"/>
                    <a:pt x="1270" y="62230"/>
                    <a:pt x="6350" y="44450"/>
                  </a:cubicBezTo>
                  <a:cubicBezTo>
                    <a:pt x="10160" y="31750"/>
                    <a:pt x="17780" y="22860"/>
                    <a:pt x="29210" y="16510"/>
                  </a:cubicBezTo>
                  <a:cubicBezTo>
                    <a:pt x="44450" y="6350"/>
                    <a:pt x="81280" y="0"/>
                    <a:pt x="99060" y="3810"/>
                  </a:cubicBezTo>
                  <a:cubicBezTo>
                    <a:pt x="111760" y="6350"/>
                    <a:pt x="129540" y="22860"/>
                    <a:pt x="129540" y="22860"/>
                  </a:cubicBezTo>
                </a:path>
              </a:pathLst>
            </a:custGeom>
            <a:solidFill>
              <a:srgbClr val="FFFFFF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32" id="32"/>
          <p:cNvGrpSpPr/>
          <p:nvPr/>
        </p:nvGrpSpPr>
        <p:grpSpPr>
          <a:xfrm rot="0">
            <a:off x="13899832" y="1279208"/>
            <a:ext cx="182880" cy="188595"/>
            <a:chOff x="0" y="0"/>
            <a:chExt cx="243840" cy="251460"/>
          </a:xfrm>
        </p:grpSpPr>
        <p:sp>
          <p:nvSpPr>
            <p:cNvPr name="Freeform 33" id="33"/>
            <p:cNvSpPr/>
            <p:nvPr/>
          </p:nvSpPr>
          <p:spPr>
            <a:xfrm flipH="false" flipV="false" rot="0">
              <a:off x="44450" y="46990"/>
              <a:ext cx="148590" cy="154940"/>
            </a:xfrm>
            <a:custGeom>
              <a:avLst/>
              <a:gdLst/>
              <a:ahLst/>
              <a:cxnLst/>
              <a:rect r="r" b="b" t="t" l="l"/>
              <a:pathLst>
                <a:path h="154940" w="148590">
                  <a:moveTo>
                    <a:pt x="148590" y="53340"/>
                  </a:moveTo>
                  <a:cubicBezTo>
                    <a:pt x="129540" y="134620"/>
                    <a:pt x="118110" y="140970"/>
                    <a:pt x="107950" y="146050"/>
                  </a:cubicBezTo>
                  <a:cubicBezTo>
                    <a:pt x="96520" y="151130"/>
                    <a:pt x="85090" y="154940"/>
                    <a:pt x="71120" y="152400"/>
                  </a:cubicBezTo>
                  <a:cubicBezTo>
                    <a:pt x="53340" y="148590"/>
                    <a:pt x="21590" y="133350"/>
                    <a:pt x="11430" y="115570"/>
                  </a:cubicBezTo>
                  <a:cubicBezTo>
                    <a:pt x="0" y="97790"/>
                    <a:pt x="1270" y="62230"/>
                    <a:pt x="6350" y="44450"/>
                  </a:cubicBezTo>
                  <a:cubicBezTo>
                    <a:pt x="10160" y="31750"/>
                    <a:pt x="17780" y="22860"/>
                    <a:pt x="29210" y="16510"/>
                  </a:cubicBezTo>
                  <a:cubicBezTo>
                    <a:pt x="44450" y="6350"/>
                    <a:pt x="81280" y="0"/>
                    <a:pt x="99060" y="3810"/>
                  </a:cubicBezTo>
                  <a:cubicBezTo>
                    <a:pt x="111760" y="6350"/>
                    <a:pt x="129540" y="22860"/>
                    <a:pt x="129540" y="22860"/>
                  </a:cubicBezTo>
                </a:path>
              </a:pathLst>
            </a:custGeom>
            <a:solidFill>
              <a:srgbClr val="FFFFFF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34" id="34"/>
          <p:cNvGrpSpPr/>
          <p:nvPr/>
        </p:nvGrpSpPr>
        <p:grpSpPr>
          <a:xfrm rot="0">
            <a:off x="13926502" y="1267777"/>
            <a:ext cx="182880" cy="188595"/>
            <a:chOff x="0" y="0"/>
            <a:chExt cx="243840" cy="251460"/>
          </a:xfrm>
        </p:grpSpPr>
        <p:sp>
          <p:nvSpPr>
            <p:cNvPr name="Freeform 35" id="35"/>
            <p:cNvSpPr/>
            <p:nvPr/>
          </p:nvSpPr>
          <p:spPr>
            <a:xfrm flipH="false" flipV="false" rot="0">
              <a:off x="44450" y="46990"/>
              <a:ext cx="148590" cy="154940"/>
            </a:xfrm>
            <a:custGeom>
              <a:avLst/>
              <a:gdLst/>
              <a:ahLst/>
              <a:cxnLst/>
              <a:rect r="r" b="b" t="t" l="l"/>
              <a:pathLst>
                <a:path h="154940" w="148590">
                  <a:moveTo>
                    <a:pt x="148590" y="53340"/>
                  </a:moveTo>
                  <a:cubicBezTo>
                    <a:pt x="129540" y="134620"/>
                    <a:pt x="118110" y="140970"/>
                    <a:pt x="107950" y="146050"/>
                  </a:cubicBezTo>
                  <a:cubicBezTo>
                    <a:pt x="96520" y="151130"/>
                    <a:pt x="85090" y="154940"/>
                    <a:pt x="71120" y="152400"/>
                  </a:cubicBezTo>
                  <a:cubicBezTo>
                    <a:pt x="53340" y="148590"/>
                    <a:pt x="21590" y="133350"/>
                    <a:pt x="11430" y="115570"/>
                  </a:cubicBezTo>
                  <a:cubicBezTo>
                    <a:pt x="0" y="97790"/>
                    <a:pt x="1270" y="62230"/>
                    <a:pt x="6350" y="44450"/>
                  </a:cubicBezTo>
                  <a:cubicBezTo>
                    <a:pt x="10160" y="31750"/>
                    <a:pt x="17780" y="22860"/>
                    <a:pt x="29210" y="16510"/>
                  </a:cubicBezTo>
                  <a:cubicBezTo>
                    <a:pt x="44450" y="6350"/>
                    <a:pt x="81280" y="0"/>
                    <a:pt x="99060" y="3810"/>
                  </a:cubicBezTo>
                  <a:cubicBezTo>
                    <a:pt x="111760" y="6350"/>
                    <a:pt x="129540" y="22860"/>
                    <a:pt x="129540" y="22860"/>
                  </a:cubicBezTo>
                </a:path>
              </a:pathLst>
            </a:custGeom>
            <a:solidFill>
              <a:srgbClr val="FFFFFF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36" id="36"/>
          <p:cNvGrpSpPr/>
          <p:nvPr/>
        </p:nvGrpSpPr>
        <p:grpSpPr>
          <a:xfrm rot="0">
            <a:off x="13846493" y="1290638"/>
            <a:ext cx="182880" cy="188595"/>
            <a:chOff x="0" y="0"/>
            <a:chExt cx="243840" cy="251460"/>
          </a:xfrm>
        </p:grpSpPr>
        <p:sp>
          <p:nvSpPr>
            <p:cNvPr name="Freeform 37" id="37"/>
            <p:cNvSpPr/>
            <p:nvPr/>
          </p:nvSpPr>
          <p:spPr>
            <a:xfrm flipH="false" flipV="false" rot="0">
              <a:off x="44450" y="46990"/>
              <a:ext cx="148590" cy="154940"/>
            </a:xfrm>
            <a:custGeom>
              <a:avLst/>
              <a:gdLst/>
              <a:ahLst/>
              <a:cxnLst/>
              <a:rect r="r" b="b" t="t" l="l"/>
              <a:pathLst>
                <a:path h="154940" w="148590">
                  <a:moveTo>
                    <a:pt x="148590" y="53340"/>
                  </a:moveTo>
                  <a:cubicBezTo>
                    <a:pt x="129540" y="134620"/>
                    <a:pt x="118110" y="140970"/>
                    <a:pt x="107950" y="146050"/>
                  </a:cubicBezTo>
                  <a:cubicBezTo>
                    <a:pt x="96520" y="151130"/>
                    <a:pt x="85090" y="154940"/>
                    <a:pt x="71120" y="152400"/>
                  </a:cubicBezTo>
                  <a:cubicBezTo>
                    <a:pt x="53340" y="148590"/>
                    <a:pt x="21590" y="133350"/>
                    <a:pt x="11430" y="115570"/>
                  </a:cubicBezTo>
                  <a:cubicBezTo>
                    <a:pt x="0" y="97790"/>
                    <a:pt x="1270" y="62230"/>
                    <a:pt x="6350" y="44450"/>
                  </a:cubicBezTo>
                  <a:cubicBezTo>
                    <a:pt x="10160" y="31750"/>
                    <a:pt x="17780" y="22860"/>
                    <a:pt x="29210" y="16510"/>
                  </a:cubicBezTo>
                  <a:cubicBezTo>
                    <a:pt x="44450" y="6350"/>
                    <a:pt x="81280" y="0"/>
                    <a:pt x="99060" y="3810"/>
                  </a:cubicBezTo>
                  <a:cubicBezTo>
                    <a:pt x="111760" y="6350"/>
                    <a:pt x="129540" y="22860"/>
                    <a:pt x="129540" y="22860"/>
                  </a:cubicBezTo>
                </a:path>
              </a:pathLst>
            </a:custGeom>
            <a:solidFill>
              <a:srgbClr val="FFFFFF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38" id="38"/>
          <p:cNvGrpSpPr/>
          <p:nvPr/>
        </p:nvGrpSpPr>
        <p:grpSpPr>
          <a:xfrm rot="0">
            <a:off x="13856018" y="1309688"/>
            <a:ext cx="182880" cy="188595"/>
            <a:chOff x="0" y="0"/>
            <a:chExt cx="243840" cy="251460"/>
          </a:xfrm>
        </p:grpSpPr>
        <p:sp>
          <p:nvSpPr>
            <p:cNvPr name="Freeform 39" id="39"/>
            <p:cNvSpPr/>
            <p:nvPr/>
          </p:nvSpPr>
          <p:spPr>
            <a:xfrm flipH="false" flipV="false" rot="0">
              <a:off x="44450" y="46990"/>
              <a:ext cx="148590" cy="154940"/>
            </a:xfrm>
            <a:custGeom>
              <a:avLst/>
              <a:gdLst/>
              <a:ahLst/>
              <a:cxnLst/>
              <a:rect r="r" b="b" t="t" l="l"/>
              <a:pathLst>
                <a:path h="154940" w="148590">
                  <a:moveTo>
                    <a:pt x="148590" y="53340"/>
                  </a:moveTo>
                  <a:cubicBezTo>
                    <a:pt x="129540" y="134620"/>
                    <a:pt x="118110" y="140970"/>
                    <a:pt x="107950" y="146050"/>
                  </a:cubicBezTo>
                  <a:cubicBezTo>
                    <a:pt x="96520" y="151130"/>
                    <a:pt x="85090" y="154940"/>
                    <a:pt x="71120" y="152400"/>
                  </a:cubicBezTo>
                  <a:cubicBezTo>
                    <a:pt x="53340" y="148590"/>
                    <a:pt x="21590" y="133350"/>
                    <a:pt x="11430" y="115570"/>
                  </a:cubicBezTo>
                  <a:cubicBezTo>
                    <a:pt x="0" y="97790"/>
                    <a:pt x="1270" y="62230"/>
                    <a:pt x="6350" y="44450"/>
                  </a:cubicBezTo>
                  <a:cubicBezTo>
                    <a:pt x="10160" y="31750"/>
                    <a:pt x="17780" y="22860"/>
                    <a:pt x="29210" y="16510"/>
                  </a:cubicBezTo>
                  <a:cubicBezTo>
                    <a:pt x="44450" y="6350"/>
                    <a:pt x="81280" y="0"/>
                    <a:pt x="99060" y="3810"/>
                  </a:cubicBezTo>
                  <a:cubicBezTo>
                    <a:pt x="111760" y="6350"/>
                    <a:pt x="129540" y="22860"/>
                    <a:pt x="129540" y="22860"/>
                  </a:cubicBezTo>
                </a:path>
              </a:pathLst>
            </a:custGeom>
            <a:solidFill>
              <a:srgbClr val="FFFFFF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40" id="40"/>
          <p:cNvGrpSpPr/>
          <p:nvPr/>
        </p:nvGrpSpPr>
        <p:grpSpPr>
          <a:xfrm rot="0">
            <a:off x="13848398" y="1307782"/>
            <a:ext cx="182880" cy="188595"/>
            <a:chOff x="0" y="0"/>
            <a:chExt cx="243840" cy="251460"/>
          </a:xfrm>
        </p:grpSpPr>
        <p:sp>
          <p:nvSpPr>
            <p:cNvPr name="Freeform 41" id="41"/>
            <p:cNvSpPr/>
            <p:nvPr/>
          </p:nvSpPr>
          <p:spPr>
            <a:xfrm flipH="false" flipV="false" rot="0">
              <a:off x="44450" y="46990"/>
              <a:ext cx="148590" cy="154940"/>
            </a:xfrm>
            <a:custGeom>
              <a:avLst/>
              <a:gdLst/>
              <a:ahLst/>
              <a:cxnLst/>
              <a:rect r="r" b="b" t="t" l="l"/>
              <a:pathLst>
                <a:path h="154940" w="148590">
                  <a:moveTo>
                    <a:pt x="148590" y="53340"/>
                  </a:moveTo>
                  <a:cubicBezTo>
                    <a:pt x="129540" y="134620"/>
                    <a:pt x="118110" y="140970"/>
                    <a:pt x="107950" y="146050"/>
                  </a:cubicBezTo>
                  <a:cubicBezTo>
                    <a:pt x="96520" y="151130"/>
                    <a:pt x="85090" y="154940"/>
                    <a:pt x="71120" y="152400"/>
                  </a:cubicBezTo>
                  <a:cubicBezTo>
                    <a:pt x="53340" y="148590"/>
                    <a:pt x="21590" y="133350"/>
                    <a:pt x="11430" y="115570"/>
                  </a:cubicBezTo>
                  <a:cubicBezTo>
                    <a:pt x="0" y="97790"/>
                    <a:pt x="1270" y="62230"/>
                    <a:pt x="6350" y="44450"/>
                  </a:cubicBezTo>
                  <a:cubicBezTo>
                    <a:pt x="10160" y="31750"/>
                    <a:pt x="17780" y="22860"/>
                    <a:pt x="29210" y="16510"/>
                  </a:cubicBezTo>
                  <a:cubicBezTo>
                    <a:pt x="44450" y="6350"/>
                    <a:pt x="81280" y="0"/>
                    <a:pt x="99060" y="3810"/>
                  </a:cubicBezTo>
                  <a:cubicBezTo>
                    <a:pt x="111760" y="6350"/>
                    <a:pt x="129540" y="22860"/>
                    <a:pt x="129540" y="22860"/>
                  </a:cubicBezTo>
                </a:path>
              </a:pathLst>
            </a:custGeom>
            <a:solidFill>
              <a:srgbClr val="FFFFFF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42" id="42"/>
          <p:cNvGrpSpPr/>
          <p:nvPr/>
        </p:nvGrpSpPr>
        <p:grpSpPr>
          <a:xfrm rot="0">
            <a:off x="13932218" y="1281112"/>
            <a:ext cx="182880" cy="188595"/>
            <a:chOff x="0" y="0"/>
            <a:chExt cx="243840" cy="251460"/>
          </a:xfrm>
        </p:grpSpPr>
        <p:sp>
          <p:nvSpPr>
            <p:cNvPr name="Freeform 43" id="43"/>
            <p:cNvSpPr/>
            <p:nvPr/>
          </p:nvSpPr>
          <p:spPr>
            <a:xfrm flipH="false" flipV="false" rot="0">
              <a:off x="44450" y="46990"/>
              <a:ext cx="148590" cy="154940"/>
            </a:xfrm>
            <a:custGeom>
              <a:avLst/>
              <a:gdLst/>
              <a:ahLst/>
              <a:cxnLst/>
              <a:rect r="r" b="b" t="t" l="l"/>
              <a:pathLst>
                <a:path h="154940" w="148590">
                  <a:moveTo>
                    <a:pt x="148590" y="53340"/>
                  </a:moveTo>
                  <a:cubicBezTo>
                    <a:pt x="129540" y="134620"/>
                    <a:pt x="118110" y="140970"/>
                    <a:pt x="107950" y="146050"/>
                  </a:cubicBezTo>
                  <a:cubicBezTo>
                    <a:pt x="96520" y="151130"/>
                    <a:pt x="85090" y="154940"/>
                    <a:pt x="71120" y="152400"/>
                  </a:cubicBezTo>
                  <a:cubicBezTo>
                    <a:pt x="53340" y="148590"/>
                    <a:pt x="21590" y="133350"/>
                    <a:pt x="11430" y="115570"/>
                  </a:cubicBezTo>
                  <a:cubicBezTo>
                    <a:pt x="0" y="97790"/>
                    <a:pt x="1270" y="62230"/>
                    <a:pt x="6350" y="44450"/>
                  </a:cubicBezTo>
                  <a:cubicBezTo>
                    <a:pt x="10160" y="31750"/>
                    <a:pt x="17780" y="22860"/>
                    <a:pt x="29210" y="16510"/>
                  </a:cubicBezTo>
                  <a:cubicBezTo>
                    <a:pt x="44450" y="6350"/>
                    <a:pt x="81280" y="0"/>
                    <a:pt x="99060" y="3810"/>
                  </a:cubicBezTo>
                  <a:cubicBezTo>
                    <a:pt x="111760" y="6350"/>
                    <a:pt x="129540" y="22860"/>
                    <a:pt x="129540" y="22860"/>
                  </a:cubicBezTo>
                </a:path>
              </a:pathLst>
            </a:custGeom>
            <a:solidFill>
              <a:srgbClr val="FFFFFF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44" id="44"/>
          <p:cNvGrpSpPr/>
          <p:nvPr/>
        </p:nvGrpSpPr>
        <p:grpSpPr>
          <a:xfrm rot="0">
            <a:off x="13334048" y="1279208"/>
            <a:ext cx="182880" cy="188595"/>
            <a:chOff x="0" y="0"/>
            <a:chExt cx="243840" cy="251460"/>
          </a:xfrm>
        </p:grpSpPr>
        <p:sp>
          <p:nvSpPr>
            <p:cNvPr name="Freeform 45" id="45"/>
            <p:cNvSpPr/>
            <p:nvPr/>
          </p:nvSpPr>
          <p:spPr>
            <a:xfrm flipH="false" flipV="false" rot="0">
              <a:off x="44450" y="46990"/>
              <a:ext cx="148590" cy="154940"/>
            </a:xfrm>
            <a:custGeom>
              <a:avLst/>
              <a:gdLst/>
              <a:ahLst/>
              <a:cxnLst/>
              <a:rect r="r" b="b" t="t" l="l"/>
              <a:pathLst>
                <a:path h="154940" w="148590">
                  <a:moveTo>
                    <a:pt x="148590" y="53340"/>
                  </a:moveTo>
                  <a:cubicBezTo>
                    <a:pt x="129540" y="134620"/>
                    <a:pt x="118110" y="140970"/>
                    <a:pt x="107950" y="146050"/>
                  </a:cubicBezTo>
                  <a:cubicBezTo>
                    <a:pt x="96520" y="151130"/>
                    <a:pt x="85090" y="154940"/>
                    <a:pt x="71120" y="152400"/>
                  </a:cubicBezTo>
                  <a:cubicBezTo>
                    <a:pt x="53340" y="148590"/>
                    <a:pt x="21590" y="133350"/>
                    <a:pt x="11430" y="115570"/>
                  </a:cubicBezTo>
                  <a:cubicBezTo>
                    <a:pt x="0" y="97790"/>
                    <a:pt x="1270" y="62230"/>
                    <a:pt x="6350" y="44450"/>
                  </a:cubicBezTo>
                  <a:cubicBezTo>
                    <a:pt x="10160" y="31750"/>
                    <a:pt x="17780" y="22860"/>
                    <a:pt x="29210" y="16510"/>
                  </a:cubicBezTo>
                  <a:cubicBezTo>
                    <a:pt x="44450" y="6350"/>
                    <a:pt x="81280" y="0"/>
                    <a:pt x="99060" y="3810"/>
                  </a:cubicBezTo>
                  <a:cubicBezTo>
                    <a:pt x="111760" y="6350"/>
                    <a:pt x="129540" y="22860"/>
                    <a:pt x="129540" y="22860"/>
                  </a:cubicBezTo>
                </a:path>
              </a:pathLst>
            </a:custGeom>
            <a:solidFill>
              <a:srgbClr val="FFFFFF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46" id="46"/>
          <p:cNvGrpSpPr/>
          <p:nvPr/>
        </p:nvGrpSpPr>
        <p:grpSpPr>
          <a:xfrm rot="0">
            <a:off x="13417868" y="1288732"/>
            <a:ext cx="182880" cy="188595"/>
            <a:chOff x="0" y="0"/>
            <a:chExt cx="243840" cy="251460"/>
          </a:xfrm>
        </p:grpSpPr>
        <p:sp>
          <p:nvSpPr>
            <p:cNvPr name="Freeform 47" id="47"/>
            <p:cNvSpPr/>
            <p:nvPr/>
          </p:nvSpPr>
          <p:spPr>
            <a:xfrm flipH="false" flipV="false" rot="0">
              <a:off x="44450" y="46990"/>
              <a:ext cx="148590" cy="154940"/>
            </a:xfrm>
            <a:custGeom>
              <a:avLst/>
              <a:gdLst/>
              <a:ahLst/>
              <a:cxnLst/>
              <a:rect r="r" b="b" t="t" l="l"/>
              <a:pathLst>
                <a:path h="154940" w="148590">
                  <a:moveTo>
                    <a:pt x="148590" y="53340"/>
                  </a:moveTo>
                  <a:cubicBezTo>
                    <a:pt x="129540" y="134620"/>
                    <a:pt x="118110" y="140970"/>
                    <a:pt x="107950" y="146050"/>
                  </a:cubicBezTo>
                  <a:cubicBezTo>
                    <a:pt x="96520" y="151130"/>
                    <a:pt x="85090" y="154940"/>
                    <a:pt x="71120" y="152400"/>
                  </a:cubicBezTo>
                  <a:cubicBezTo>
                    <a:pt x="53340" y="148590"/>
                    <a:pt x="21590" y="133350"/>
                    <a:pt x="11430" y="115570"/>
                  </a:cubicBezTo>
                  <a:cubicBezTo>
                    <a:pt x="0" y="97790"/>
                    <a:pt x="1270" y="62230"/>
                    <a:pt x="6350" y="44450"/>
                  </a:cubicBezTo>
                  <a:cubicBezTo>
                    <a:pt x="10160" y="31750"/>
                    <a:pt x="17780" y="22860"/>
                    <a:pt x="29210" y="16510"/>
                  </a:cubicBezTo>
                  <a:cubicBezTo>
                    <a:pt x="44450" y="6350"/>
                    <a:pt x="81280" y="0"/>
                    <a:pt x="99060" y="3810"/>
                  </a:cubicBezTo>
                  <a:cubicBezTo>
                    <a:pt x="111760" y="6350"/>
                    <a:pt x="129540" y="22860"/>
                    <a:pt x="129540" y="22860"/>
                  </a:cubicBezTo>
                </a:path>
              </a:pathLst>
            </a:custGeom>
            <a:solidFill>
              <a:srgbClr val="FFFFFF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48" id="48"/>
          <p:cNvGrpSpPr/>
          <p:nvPr/>
        </p:nvGrpSpPr>
        <p:grpSpPr>
          <a:xfrm rot="0">
            <a:off x="13401675" y="1285875"/>
            <a:ext cx="192405" cy="191452"/>
            <a:chOff x="0" y="0"/>
            <a:chExt cx="256540" cy="255270"/>
          </a:xfrm>
        </p:grpSpPr>
        <p:sp>
          <p:nvSpPr>
            <p:cNvPr name="Freeform 49" id="49"/>
            <p:cNvSpPr/>
            <p:nvPr/>
          </p:nvSpPr>
          <p:spPr>
            <a:xfrm flipH="false" flipV="false" rot="0">
              <a:off x="48260" y="48260"/>
              <a:ext cx="158750" cy="157480"/>
            </a:xfrm>
            <a:custGeom>
              <a:avLst/>
              <a:gdLst/>
              <a:ahLst/>
              <a:cxnLst/>
              <a:rect r="r" b="b" t="t" l="l"/>
              <a:pathLst>
                <a:path h="157480" w="158750">
                  <a:moveTo>
                    <a:pt x="78740" y="154940"/>
                  </a:moveTo>
                  <a:cubicBezTo>
                    <a:pt x="3810" y="104140"/>
                    <a:pt x="0" y="69850"/>
                    <a:pt x="7620" y="50800"/>
                  </a:cubicBezTo>
                  <a:cubicBezTo>
                    <a:pt x="15240" y="30480"/>
                    <a:pt x="41910" y="8890"/>
                    <a:pt x="62230" y="3810"/>
                  </a:cubicBezTo>
                  <a:cubicBezTo>
                    <a:pt x="82550" y="0"/>
                    <a:pt x="115570" y="8890"/>
                    <a:pt x="130810" y="22860"/>
                  </a:cubicBezTo>
                  <a:cubicBezTo>
                    <a:pt x="146050" y="38100"/>
                    <a:pt x="157480" y="69850"/>
                    <a:pt x="153670" y="91440"/>
                  </a:cubicBezTo>
                  <a:cubicBezTo>
                    <a:pt x="151130" y="111760"/>
                    <a:pt x="129540" y="139700"/>
                    <a:pt x="110490" y="148590"/>
                  </a:cubicBezTo>
                  <a:cubicBezTo>
                    <a:pt x="91440" y="157480"/>
                    <a:pt x="57150" y="154940"/>
                    <a:pt x="39370" y="143510"/>
                  </a:cubicBezTo>
                  <a:cubicBezTo>
                    <a:pt x="21590" y="133350"/>
                    <a:pt x="5080" y="102870"/>
                    <a:pt x="2540" y="82550"/>
                  </a:cubicBezTo>
                  <a:cubicBezTo>
                    <a:pt x="0" y="66040"/>
                    <a:pt x="5080" y="48260"/>
                    <a:pt x="15240" y="35560"/>
                  </a:cubicBezTo>
                  <a:cubicBezTo>
                    <a:pt x="27940" y="20320"/>
                    <a:pt x="58420" y="3810"/>
                    <a:pt x="78740" y="2540"/>
                  </a:cubicBezTo>
                  <a:cubicBezTo>
                    <a:pt x="96520" y="1270"/>
                    <a:pt x="116840" y="8890"/>
                    <a:pt x="129540" y="20320"/>
                  </a:cubicBezTo>
                  <a:cubicBezTo>
                    <a:pt x="143510" y="30480"/>
                    <a:pt x="153670" y="50800"/>
                    <a:pt x="156210" y="67310"/>
                  </a:cubicBezTo>
                  <a:cubicBezTo>
                    <a:pt x="158750" y="83820"/>
                    <a:pt x="156210" y="105410"/>
                    <a:pt x="146050" y="119380"/>
                  </a:cubicBezTo>
                  <a:cubicBezTo>
                    <a:pt x="133350" y="135890"/>
                    <a:pt x="83820" y="154940"/>
                    <a:pt x="83820" y="154940"/>
                  </a:cubicBezTo>
                </a:path>
              </a:pathLst>
            </a:custGeom>
            <a:solidFill>
              <a:srgbClr val="FFFFFF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50" id="50"/>
          <p:cNvGrpSpPr/>
          <p:nvPr/>
        </p:nvGrpSpPr>
        <p:grpSpPr>
          <a:xfrm rot="0">
            <a:off x="13406438" y="1288732"/>
            <a:ext cx="182880" cy="188595"/>
            <a:chOff x="0" y="0"/>
            <a:chExt cx="243840" cy="251460"/>
          </a:xfrm>
        </p:grpSpPr>
        <p:sp>
          <p:nvSpPr>
            <p:cNvPr name="Freeform 51" id="51"/>
            <p:cNvSpPr/>
            <p:nvPr/>
          </p:nvSpPr>
          <p:spPr>
            <a:xfrm flipH="false" flipV="false" rot="0">
              <a:off x="44450" y="46990"/>
              <a:ext cx="148590" cy="154940"/>
            </a:xfrm>
            <a:custGeom>
              <a:avLst/>
              <a:gdLst/>
              <a:ahLst/>
              <a:cxnLst/>
              <a:rect r="r" b="b" t="t" l="l"/>
              <a:pathLst>
                <a:path h="154940" w="148590">
                  <a:moveTo>
                    <a:pt x="148590" y="53340"/>
                  </a:moveTo>
                  <a:cubicBezTo>
                    <a:pt x="129540" y="134620"/>
                    <a:pt x="118110" y="140970"/>
                    <a:pt x="107950" y="146050"/>
                  </a:cubicBezTo>
                  <a:cubicBezTo>
                    <a:pt x="96520" y="151130"/>
                    <a:pt x="85090" y="154940"/>
                    <a:pt x="71120" y="152400"/>
                  </a:cubicBezTo>
                  <a:cubicBezTo>
                    <a:pt x="53340" y="148590"/>
                    <a:pt x="21590" y="133350"/>
                    <a:pt x="11430" y="115570"/>
                  </a:cubicBezTo>
                  <a:cubicBezTo>
                    <a:pt x="0" y="97790"/>
                    <a:pt x="1270" y="62230"/>
                    <a:pt x="6350" y="44450"/>
                  </a:cubicBezTo>
                  <a:cubicBezTo>
                    <a:pt x="10160" y="31750"/>
                    <a:pt x="17780" y="22860"/>
                    <a:pt x="29210" y="16510"/>
                  </a:cubicBezTo>
                  <a:cubicBezTo>
                    <a:pt x="44450" y="6350"/>
                    <a:pt x="81280" y="0"/>
                    <a:pt x="99060" y="3810"/>
                  </a:cubicBezTo>
                  <a:cubicBezTo>
                    <a:pt x="111760" y="6350"/>
                    <a:pt x="129540" y="22860"/>
                    <a:pt x="129540" y="22860"/>
                  </a:cubicBezTo>
                </a:path>
              </a:pathLst>
            </a:custGeom>
            <a:solidFill>
              <a:srgbClr val="FFFFFF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52" id="52"/>
          <p:cNvGrpSpPr/>
          <p:nvPr/>
        </p:nvGrpSpPr>
        <p:grpSpPr>
          <a:xfrm rot="0">
            <a:off x="13398818" y="1290638"/>
            <a:ext cx="182880" cy="188595"/>
            <a:chOff x="0" y="0"/>
            <a:chExt cx="243840" cy="251460"/>
          </a:xfrm>
        </p:grpSpPr>
        <p:sp>
          <p:nvSpPr>
            <p:cNvPr name="Freeform 53" id="53"/>
            <p:cNvSpPr/>
            <p:nvPr/>
          </p:nvSpPr>
          <p:spPr>
            <a:xfrm flipH="false" flipV="false" rot="0">
              <a:off x="44450" y="46990"/>
              <a:ext cx="148590" cy="154940"/>
            </a:xfrm>
            <a:custGeom>
              <a:avLst/>
              <a:gdLst/>
              <a:ahLst/>
              <a:cxnLst/>
              <a:rect r="r" b="b" t="t" l="l"/>
              <a:pathLst>
                <a:path h="154940" w="148590">
                  <a:moveTo>
                    <a:pt x="148590" y="53340"/>
                  </a:moveTo>
                  <a:cubicBezTo>
                    <a:pt x="129540" y="134620"/>
                    <a:pt x="118110" y="140970"/>
                    <a:pt x="107950" y="146050"/>
                  </a:cubicBezTo>
                  <a:cubicBezTo>
                    <a:pt x="96520" y="151130"/>
                    <a:pt x="85090" y="154940"/>
                    <a:pt x="71120" y="152400"/>
                  </a:cubicBezTo>
                  <a:cubicBezTo>
                    <a:pt x="53340" y="148590"/>
                    <a:pt x="21590" y="133350"/>
                    <a:pt x="11430" y="115570"/>
                  </a:cubicBezTo>
                  <a:cubicBezTo>
                    <a:pt x="0" y="97790"/>
                    <a:pt x="1270" y="62230"/>
                    <a:pt x="6350" y="44450"/>
                  </a:cubicBezTo>
                  <a:cubicBezTo>
                    <a:pt x="10160" y="31750"/>
                    <a:pt x="17780" y="22860"/>
                    <a:pt x="29210" y="16510"/>
                  </a:cubicBezTo>
                  <a:cubicBezTo>
                    <a:pt x="44450" y="6350"/>
                    <a:pt x="81280" y="0"/>
                    <a:pt x="99060" y="3810"/>
                  </a:cubicBezTo>
                  <a:cubicBezTo>
                    <a:pt x="111760" y="6350"/>
                    <a:pt x="129540" y="22860"/>
                    <a:pt x="129540" y="22860"/>
                  </a:cubicBezTo>
                </a:path>
              </a:pathLst>
            </a:custGeom>
            <a:solidFill>
              <a:srgbClr val="FFFFFF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54" id="54"/>
          <p:cNvGrpSpPr/>
          <p:nvPr/>
        </p:nvGrpSpPr>
        <p:grpSpPr>
          <a:xfrm rot="0">
            <a:off x="13339762" y="1283018"/>
            <a:ext cx="182880" cy="188595"/>
            <a:chOff x="0" y="0"/>
            <a:chExt cx="243840" cy="251460"/>
          </a:xfrm>
        </p:grpSpPr>
        <p:sp>
          <p:nvSpPr>
            <p:cNvPr name="Freeform 55" id="55"/>
            <p:cNvSpPr/>
            <p:nvPr/>
          </p:nvSpPr>
          <p:spPr>
            <a:xfrm flipH="false" flipV="false" rot="0">
              <a:off x="44450" y="46990"/>
              <a:ext cx="148590" cy="154940"/>
            </a:xfrm>
            <a:custGeom>
              <a:avLst/>
              <a:gdLst/>
              <a:ahLst/>
              <a:cxnLst/>
              <a:rect r="r" b="b" t="t" l="l"/>
              <a:pathLst>
                <a:path h="154940" w="148590">
                  <a:moveTo>
                    <a:pt x="148590" y="53340"/>
                  </a:moveTo>
                  <a:cubicBezTo>
                    <a:pt x="129540" y="134620"/>
                    <a:pt x="118110" y="140970"/>
                    <a:pt x="107950" y="146050"/>
                  </a:cubicBezTo>
                  <a:cubicBezTo>
                    <a:pt x="96520" y="151130"/>
                    <a:pt x="85090" y="154940"/>
                    <a:pt x="71120" y="152400"/>
                  </a:cubicBezTo>
                  <a:cubicBezTo>
                    <a:pt x="53340" y="148590"/>
                    <a:pt x="21590" y="133350"/>
                    <a:pt x="11430" y="115570"/>
                  </a:cubicBezTo>
                  <a:cubicBezTo>
                    <a:pt x="0" y="97790"/>
                    <a:pt x="1270" y="62230"/>
                    <a:pt x="6350" y="44450"/>
                  </a:cubicBezTo>
                  <a:cubicBezTo>
                    <a:pt x="10160" y="31750"/>
                    <a:pt x="17780" y="22860"/>
                    <a:pt x="29210" y="16510"/>
                  </a:cubicBezTo>
                  <a:cubicBezTo>
                    <a:pt x="44450" y="6350"/>
                    <a:pt x="81280" y="0"/>
                    <a:pt x="99060" y="3810"/>
                  </a:cubicBezTo>
                  <a:cubicBezTo>
                    <a:pt x="111760" y="6350"/>
                    <a:pt x="129540" y="22860"/>
                    <a:pt x="129540" y="22860"/>
                  </a:cubicBezTo>
                </a:path>
              </a:pathLst>
            </a:custGeom>
            <a:solidFill>
              <a:srgbClr val="FFFFFF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56" id="56"/>
          <p:cNvGrpSpPr/>
          <p:nvPr/>
        </p:nvGrpSpPr>
        <p:grpSpPr>
          <a:xfrm rot="0">
            <a:off x="13334048" y="1283018"/>
            <a:ext cx="182880" cy="188595"/>
            <a:chOff x="0" y="0"/>
            <a:chExt cx="243840" cy="251460"/>
          </a:xfrm>
        </p:grpSpPr>
        <p:sp>
          <p:nvSpPr>
            <p:cNvPr name="Freeform 57" id="57"/>
            <p:cNvSpPr/>
            <p:nvPr/>
          </p:nvSpPr>
          <p:spPr>
            <a:xfrm flipH="false" flipV="false" rot="0">
              <a:off x="44450" y="46990"/>
              <a:ext cx="148590" cy="154940"/>
            </a:xfrm>
            <a:custGeom>
              <a:avLst/>
              <a:gdLst/>
              <a:ahLst/>
              <a:cxnLst/>
              <a:rect r="r" b="b" t="t" l="l"/>
              <a:pathLst>
                <a:path h="154940" w="148590">
                  <a:moveTo>
                    <a:pt x="148590" y="53340"/>
                  </a:moveTo>
                  <a:cubicBezTo>
                    <a:pt x="129540" y="134620"/>
                    <a:pt x="118110" y="140970"/>
                    <a:pt x="107950" y="146050"/>
                  </a:cubicBezTo>
                  <a:cubicBezTo>
                    <a:pt x="96520" y="151130"/>
                    <a:pt x="85090" y="154940"/>
                    <a:pt x="71120" y="152400"/>
                  </a:cubicBezTo>
                  <a:cubicBezTo>
                    <a:pt x="53340" y="148590"/>
                    <a:pt x="21590" y="133350"/>
                    <a:pt x="11430" y="115570"/>
                  </a:cubicBezTo>
                  <a:cubicBezTo>
                    <a:pt x="0" y="97790"/>
                    <a:pt x="1270" y="62230"/>
                    <a:pt x="6350" y="44450"/>
                  </a:cubicBezTo>
                  <a:cubicBezTo>
                    <a:pt x="10160" y="31750"/>
                    <a:pt x="17780" y="22860"/>
                    <a:pt x="29210" y="16510"/>
                  </a:cubicBezTo>
                  <a:cubicBezTo>
                    <a:pt x="44450" y="6350"/>
                    <a:pt x="81280" y="0"/>
                    <a:pt x="99060" y="3810"/>
                  </a:cubicBezTo>
                  <a:cubicBezTo>
                    <a:pt x="111760" y="6350"/>
                    <a:pt x="129540" y="22860"/>
                    <a:pt x="129540" y="22860"/>
                  </a:cubicBezTo>
                </a:path>
              </a:pathLst>
            </a:custGeom>
            <a:solidFill>
              <a:srgbClr val="FFFFFF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58" id="58"/>
          <p:cNvGrpSpPr/>
          <p:nvPr/>
        </p:nvGrpSpPr>
        <p:grpSpPr>
          <a:xfrm rot="0">
            <a:off x="13334048" y="1283018"/>
            <a:ext cx="182880" cy="188595"/>
            <a:chOff x="0" y="0"/>
            <a:chExt cx="243840" cy="251460"/>
          </a:xfrm>
        </p:grpSpPr>
        <p:sp>
          <p:nvSpPr>
            <p:cNvPr name="Freeform 59" id="59"/>
            <p:cNvSpPr/>
            <p:nvPr/>
          </p:nvSpPr>
          <p:spPr>
            <a:xfrm flipH="false" flipV="false" rot="0">
              <a:off x="44450" y="46990"/>
              <a:ext cx="148590" cy="154940"/>
            </a:xfrm>
            <a:custGeom>
              <a:avLst/>
              <a:gdLst/>
              <a:ahLst/>
              <a:cxnLst/>
              <a:rect r="r" b="b" t="t" l="l"/>
              <a:pathLst>
                <a:path h="154940" w="148590">
                  <a:moveTo>
                    <a:pt x="148590" y="53340"/>
                  </a:moveTo>
                  <a:cubicBezTo>
                    <a:pt x="129540" y="134620"/>
                    <a:pt x="118110" y="140970"/>
                    <a:pt x="107950" y="146050"/>
                  </a:cubicBezTo>
                  <a:cubicBezTo>
                    <a:pt x="96520" y="151130"/>
                    <a:pt x="85090" y="154940"/>
                    <a:pt x="71120" y="152400"/>
                  </a:cubicBezTo>
                  <a:cubicBezTo>
                    <a:pt x="53340" y="148590"/>
                    <a:pt x="21590" y="133350"/>
                    <a:pt x="11430" y="115570"/>
                  </a:cubicBezTo>
                  <a:cubicBezTo>
                    <a:pt x="0" y="97790"/>
                    <a:pt x="1270" y="62230"/>
                    <a:pt x="6350" y="44450"/>
                  </a:cubicBezTo>
                  <a:cubicBezTo>
                    <a:pt x="10160" y="31750"/>
                    <a:pt x="17780" y="22860"/>
                    <a:pt x="29210" y="16510"/>
                  </a:cubicBezTo>
                  <a:cubicBezTo>
                    <a:pt x="44450" y="6350"/>
                    <a:pt x="81280" y="0"/>
                    <a:pt x="99060" y="3810"/>
                  </a:cubicBezTo>
                  <a:cubicBezTo>
                    <a:pt x="111760" y="6350"/>
                    <a:pt x="129540" y="22860"/>
                    <a:pt x="129540" y="22860"/>
                  </a:cubicBezTo>
                </a:path>
              </a:pathLst>
            </a:custGeom>
            <a:solidFill>
              <a:srgbClr val="FFFFFF"/>
            </a:solidFill>
            <a:ln cap="sq">
              <a:noFill/>
              <a:prstDash val="solid"/>
              <a:miter/>
            </a:ln>
          </p:spPr>
        </p:sp>
      </p:grpSp>
      <p:sp>
        <p:nvSpPr>
          <p:cNvPr name="TextBox 60" id="60"/>
          <p:cNvSpPr txBox="true"/>
          <p:nvPr/>
        </p:nvSpPr>
        <p:spPr>
          <a:xfrm rot="-3547553">
            <a:off x="13407914" y="1351611"/>
            <a:ext cx="209239" cy="1158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92"/>
              </a:lnSpc>
            </a:pPr>
            <a:r>
              <a:rPr lang="en-US" sz="637" b="true">
                <a:solidFill>
                  <a:srgbClr val="E3B40A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SDA</a:t>
            </a:r>
          </a:p>
        </p:txBody>
      </p:sp>
      <p:sp>
        <p:nvSpPr>
          <p:cNvPr name="TextBox 61" id="61"/>
          <p:cNvSpPr txBox="true"/>
          <p:nvPr/>
        </p:nvSpPr>
        <p:spPr>
          <a:xfrm rot="3653160">
            <a:off x="13815039" y="1344960"/>
            <a:ext cx="213601" cy="12737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11"/>
              </a:lnSpc>
            </a:pPr>
            <a:r>
              <a:rPr lang="en-US" sz="651" b="true">
                <a:solidFill>
                  <a:srgbClr val="E3B40A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MCC</a:t>
            </a: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1297707" y="6852531"/>
            <a:ext cx="2326407" cy="2310939"/>
            <a:chOff x="0" y="0"/>
            <a:chExt cx="812800" cy="807396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812800" cy="807396"/>
            </a:xfrm>
            <a:custGeom>
              <a:avLst/>
              <a:gdLst/>
              <a:ahLst/>
              <a:cxnLst/>
              <a:rect r="r" b="b" t="t" l="l"/>
              <a:pathLst>
                <a:path h="807396" w="812800">
                  <a:moveTo>
                    <a:pt x="406400" y="0"/>
                  </a:moveTo>
                  <a:cubicBezTo>
                    <a:pt x="181951" y="0"/>
                    <a:pt x="0" y="180742"/>
                    <a:pt x="0" y="403698"/>
                  </a:cubicBezTo>
                  <a:cubicBezTo>
                    <a:pt x="0" y="626654"/>
                    <a:pt x="181951" y="807396"/>
                    <a:pt x="406400" y="807396"/>
                  </a:cubicBezTo>
                  <a:cubicBezTo>
                    <a:pt x="630849" y="807396"/>
                    <a:pt x="812800" y="626654"/>
                    <a:pt x="812800" y="403698"/>
                  </a:cubicBezTo>
                  <a:cubicBezTo>
                    <a:pt x="812800" y="180742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E4D8D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76200" y="37593"/>
              <a:ext cx="660400" cy="69410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-1028754" y="8563532"/>
            <a:ext cx="3470007" cy="3446936"/>
            <a:chOff x="0" y="0"/>
            <a:chExt cx="812800" cy="807396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812800" cy="807396"/>
            </a:xfrm>
            <a:custGeom>
              <a:avLst/>
              <a:gdLst/>
              <a:ahLst/>
              <a:cxnLst/>
              <a:rect r="r" b="b" t="t" l="l"/>
              <a:pathLst>
                <a:path h="807396" w="812800">
                  <a:moveTo>
                    <a:pt x="406400" y="0"/>
                  </a:moveTo>
                  <a:cubicBezTo>
                    <a:pt x="181951" y="0"/>
                    <a:pt x="0" y="180742"/>
                    <a:pt x="0" y="403698"/>
                  </a:cubicBezTo>
                  <a:cubicBezTo>
                    <a:pt x="0" y="626654"/>
                    <a:pt x="181951" y="807396"/>
                    <a:pt x="406400" y="807396"/>
                  </a:cubicBezTo>
                  <a:cubicBezTo>
                    <a:pt x="630849" y="807396"/>
                    <a:pt x="812800" y="626654"/>
                    <a:pt x="812800" y="403698"/>
                  </a:cubicBezTo>
                  <a:cubicBezTo>
                    <a:pt x="812800" y="180742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63C8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76200" y="37593"/>
              <a:ext cx="660400" cy="69410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8" id="8"/>
          <p:cNvGrpSpPr/>
          <p:nvPr/>
        </p:nvGrpSpPr>
        <p:grpSpPr>
          <a:xfrm rot="0">
            <a:off x="706249" y="637925"/>
            <a:ext cx="1089050" cy="1081809"/>
            <a:chOff x="0" y="0"/>
            <a:chExt cx="812800" cy="807396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812800" cy="807396"/>
            </a:xfrm>
            <a:custGeom>
              <a:avLst/>
              <a:gdLst/>
              <a:ahLst/>
              <a:cxnLst/>
              <a:rect r="r" b="b" t="t" l="l"/>
              <a:pathLst>
                <a:path h="807396" w="812800">
                  <a:moveTo>
                    <a:pt x="406400" y="0"/>
                  </a:moveTo>
                  <a:cubicBezTo>
                    <a:pt x="181951" y="0"/>
                    <a:pt x="0" y="180742"/>
                    <a:pt x="0" y="403698"/>
                  </a:cubicBezTo>
                  <a:cubicBezTo>
                    <a:pt x="0" y="626654"/>
                    <a:pt x="181951" y="807396"/>
                    <a:pt x="406400" y="807396"/>
                  </a:cubicBezTo>
                  <a:cubicBezTo>
                    <a:pt x="630849" y="807396"/>
                    <a:pt x="812800" y="626654"/>
                    <a:pt x="812800" y="403698"/>
                  </a:cubicBezTo>
                  <a:cubicBezTo>
                    <a:pt x="812800" y="180742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63C8"/>
            </a:solidFill>
          </p:spPr>
        </p:sp>
        <p:sp>
          <p:nvSpPr>
            <p:cNvPr name="TextBox 10" id="10"/>
            <p:cNvSpPr txBox="true"/>
            <p:nvPr/>
          </p:nvSpPr>
          <p:spPr>
            <a:xfrm>
              <a:off x="76200" y="37593"/>
              <a:ext cx="660400" cy="69410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11" id="11"/>
          <p:cNvGrpSpPr/>
          <p:nvPr/>
        </p:nvGrpSpPr>
        <p:grpSpPr>
          <a:xfrm rot="0">
            <a:off x="16714775" y="637925"/>
            <a:ext cx="1089050" cy="1081809"/>
            <a:chOff x="0" y="0"/>
            <a:chExt cx="812800" cy="807396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812800" cy="807396"/>
            </a:xfrm>
            <a:custGeom>
              <a:avLst/>
              <a:gdLst/>
              <a:ahLst/>
              <a:cxnLst/>
              <a:rect r="r" b="b" t="t" l="l"/>
              <a:pathLst>
                <a:path h="807396" w="812800">
                  <a:moveTo>
                    <a:pt x="406400" y="0"/>
                  </a:moveTo>
                  <a:cubicBezTo>
                    <a:pt x="181951" y="0"/>
                    <a:pt x="0" y="180742"/>
                    <a:pt x="0" y="403698"/>
                  </a:cubicBezTo>
                  <a:cubicBezTo>
                    <a:pt x="0" y="626654"/>
                    <a:pt x="181951" y="807396"/>
                    <a:pt x="406400" y="807396"/>
                  </a:cubicBezTo>
                  <a:cubicBezTo>
                    <a:pt x="630849" y="807396"/>
                    <a:pt x="812800" y="626654"/>
                    <a:pt x="812800" y="403698"/>
                  </a:cubicBezTo>
                  <a:cubicBezTo>
                    <a:pt x="812800" y="180742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63C8"/>
            </a:solidFill>
          </p:spPr>
        </p:sp>
        <p:sp>
          <p:nvSpPr>
            <p:cNvPr name="TextBox 13" id="13"/>
            <p:cNvSpPr txBox="true"/>
            <p:nvPr/>
          </p:nvSpPr>
          <p:spPr>
            <a:xfrm>
              <a:off x="76200" y="37593"/>
              <a:ext cx="660400" cy="69410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14" id="14"/>
          <p:cNvGrpSpPr/>
          <p:nvPr/>
        </p:nvGrpSpPr>
        <p:grpSpPr>
          <a:xfrm rot="0">
            <a:off x="17347146" y="7151912"/>
            <a:ext cx="2326407" cy="2310939"/>
            <a:chOff x="0" y="0"/>
            <a:chExt cx="812800" cy="807396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812800" cy="807396"/>
            </a:xfrm>
            <a:custGeom>
              <a:avLst/>
              <a:gdLst/>
              <a:ahLst/>
              <a:cxnLst/>
              <a:rect r="r" b="b" t="t" l="l"/>
              <a:pathLst>
                <a:path h="807396" w="812800">
                  <a:moveTo>
                    <a:pt x="406400" y="0"/>
                  </a:moveTo>
                  <a:cubicBezTo>
                    <a:pt x="181951" y="0"/>
                    <a:pt x="0" y="180742"/>
                    <a:pt x="0" y="403698"/>
                  </a:cubicBezTo>
                  <a:cubicBezTo>
                    <a:pt x="0" y="626654"/>
                    <a:pt x="181951" y="807396"/>
                    <a:pt x="406400" y="807396"/>
                  </a:cubicBezTo>
                  <a:cubicBezTo>
                    <a:pt x="630849" y="807396"/>
                    <a:pt x="812800" y="626654"/>
                    <a:pt x="812800" y="403698"/>
                  </a:cubicBezTo>
                  <a:cubicBezTo>
                    <a:pt x="812800" y="180742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E4D8D"/>
            </a:solidFill>
          </p:spPr>
        </p:sp>
        <p:sp>
          <p:nvSpPr>
            <p:cNvPr name="TextBox 16" id="16"/>
            <p:cNvSpPr txBox="true"/>
            <p:nvPr/>
          </p:nvSpPr>
          <p:spPr>
            <a:xfrm>
              <a:off x="76200" y="37593"/>
              <a:ext cx="660400" cy="69410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17" id="17"/>
          <p:cNvGrpSpPr/>
          <p:nvPr/>
        </p:nvGrpSpPr>
        <p:grpSpPr>
          <a:xfrm rot="0">
            <a:off x="16203546" y="8307381"/>
            <a:ext cx="3470007" cy="3446936"/>
            <a:chOff x="0" y="0"/>
            <a:chExt cx="812800" cy="807396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0" y="0"/>
              <a:ext cx="812800" cy="807396"/>
            </a:xfrm>
            <a:custGeom>
              <a:avLst/>
              <a:gdLst/>
              <a:ahLst/>
              <a:cxnLst/>
              <a:rect r="r" b="b" t="t" l="l"/>
              <a:pathLst>
                <a:path h="807396" w="812800">
                  <a:moveTo>
                    <a:pt x="406400" y="0"/>
                  </a:moveTo>
                  <a:cubicBezTo>
                    <a:pt x="181951" y="0"/>
                    <a:pt x="0" y="180742"/>
                    <a:pt x="0" y="403698"/>
                  </a:cubicBezTo>
                  <a:cubicBezTo>
                    <a:pt x="0" y="626654"/>
                    <a:pt x="181951" y="807396"/>
                    <a:pt x="406400" y="807396"/>
                  </a:cubicBezTo>
                  <a:cubicBezTo>
                    <a:pt x="630849" y="807396"/>
                    <a:pt x="812800" y="626654"/>
                    <a:pt x="812800" y="403698"/>
                  </a:cubicBezTo>
                  <a:cubicBezTo>
                    <a:pt x="812800" y="180742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63C8"/>
            </a:solidFill>
          </p:spPr>
        </p:sp>
        <p:sp>
          <p:nvSpPr>
            <p:cNvPr name="TextBox 19" id="19"/>
            <p:cNvSpPr txBox="true"/>
            <p:nvPr/>
          </p:nvSpPr>
          <p:spPr>
            <a:xfrm>
              <a:off x="76200" y="37593"/>
              <a:ext cx="660400" cy="69410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20" id="20"/>
          <p:cNvSpPr/>
          <p:nvPr/>
        </p:nvSpPr>
        <p:spPr>
          <a:xfrm flipH="false" flipV="false" rot="0">
            <a:off x="2927243" y="637925"/>
            <a:ext cx="3407980" cy="4357467"/>
          </a:xfrm>
          <a:custGeom>
            <a:avLst/>
            <a:gdLst/>
            <a:ahLst/>
            <a:cxnLst/>
            <a:rect r="r" b="b" t="t" l="l"/>
            <a:pathLst>
              <a:path h="4357467" w="3407980">
                <a:moveTo>
                  <a:pt x="0" y="0"/>
                </a:moveTo>
                <a:lnTo>
                  <a:pt x="3407981" y="0"/>
                </a:lnTo>
                <a:lnTo>
                  <a:pt x="3407981" y="4357467"/>
                </a:lnTo>
                <a:lnTo>
                  <a:pt x="0" y="435746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21" id="21"/>
          <p:cNvSpPr/>
          <p:nvPr/>
        </p:nvSpPr>
        <p:spPr>
          <a:xfrm flipH="false" flipV="false" rot="0">
            <a:off x="2537365" y="3815775"/>
            <a:ext cx="4221923" cy="5048198"/>
          </a:xfrm>
          <a:custGeom>
            <a:avLst/>
            <a:gdLst/>
            <a:ahLst/>
            <a:cxnLst/>
            <a:rect r="r" b="b" t="t" l="l"/>
            <a:pathLst>
              <a:path h="5048198" w="4221923">
                <a:moveTo>
                  <a:pt x="0" y="0"/>
                </a:moveTo>
                <a:lnTo>
                  <a:pt x="4221923" y="0"/>
                </a:lnTo>
                <a:lnTo>
                  <a:pt x="4221923" y="5048198"/>
                </a:lnTo>
                <a:lnTo>
                  <a:pt x="0" y="504819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grpSp>
        <p:nvGrpSpPr>
          <p:cNvPr name="Group 22" id="22"/>
          <p:cNvGrpSpPr/>
          <p:nvPr/>
        </p:nvGrpSpPr>
        <p:grpSpPr>
          <a:xfrm rot="0">
            <a:off x="4469084" y="3841167"/>
            <a:ext cx="358485" cy="141437"/>
            <a:chOff x="0" y="0"/>
            <a:chExt cx="94416" cy="37251"/>
          </a:xfrm>
        </p:grpSpPr>
        <p:sp>
          <p:nvSpPr>
            <p:cNvPr name="Freeform 23" id="23"/>
            <p:cNvSpPr/>
            <p:nvPr/>
          </p:nvSpPr>
          <p:spPr>
            <a:xfrm flipH="false" flipV="false" rot="0">
              <a:off x="0" y="0"/>
              <a:ext cx="94416" cy="37251"/>
            </a:xfrm>
            <a:custGeom>
              <a:avLst/>
              <a:gdLst/>
              <a:ahLst/>
              <a:cxnLst/>
              <a:rect r="r" b="b" t="t" l="l"/>
              <a:pathLst>
                <a:path h="37251" w="94416">
                  <a:moveTo>
                    <a:pt x="0" y="0"/>
                  </a:moveTo>
                  <a:lnTo>
                    <a:pt x="94416" y="0"/>
                  </a:lnTo>
                  <a:lnTo>
                    <a:pt x="94416" y="37251"/>
                  </a:lnTo>
                  <a:lnTo>
                    <a:pt x="0" y="37251"/>
                  </a:lnTo>
                  <a:close/>
                </a:path>
              </a:pathLst>
            </a:custGeom>
            <a:solidFill>
              <a:srgbClr val="EBAC1D"/>
            </a:solidFill>
          </p:spPr>
        </p:sp>
        <p:sp>
          <p:nvSpPr>
            <p:cNvPr name="TextBox 24" id="24"/>
            <p:cNvSpPr txBox="true"/>
            <p:nvPr/>
          </p:nvSpPr>
          <p:spPr>
            <a:xfrm>
              <a:off x="0" y="-38100"/>
              <a:ext cx="94416" cy="7535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TextBox 25" id="25"/>
          <p:cNvSpPr txBox="true"/>
          <p:nvPr/>
        </p:nvSpPr>
        <p:spPr>
          <a:xfrm rot="0">
            <a:off x="3341630" y="8882661"/>
            <a:ext cx="2613394" cy="67145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515"/>
              </a:lnSpc>
              <a:spcBef>
                <a:spcPct val="0"/>
              </a:spcBef>
            </a:pPr>
            <a:r>
              <a:rPr lang="en-US" b="true" sz="3939">
                <a:solidFill>
                  <a:srgbClr val="0E4D8D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Male</a:t>
            </a:r>
          </a:p>
        </p:txBody>
      </p:sp>
      <p:sp>
        <p:nvSpPr>
          <p:cNvPr name="TextBox 26" id="26"/>
          <p:cNvSpPr txBox="true"/>
          <p:nvPr/>
        </p:nvSpPr>
        <p:spPr>
          <a:xfrm rot="0">
            <a:off x="7158149" y="1517443"/>
            <a:ext cx="10965397" cy="751950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773266" indent="-386633" lvl="1">
              <a:lnSpc>
                <a:spcPts val="5014"/>
              </a:lnSpc>
              <a:buFont typeface="Arial"/>
              <a:buChar char="•"/>
            </a:pPr>
            <a:r>
              <a:rPr lang="en-US" b="true" sz="3581">
                <a:solidFill>
                  <a:srgbClr val="000000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Black dress pants with belt strap.</a:t>
            </a:r>
          </a:p>
          <a:p>
            <a:pPr algn="l" marL="773266" indent="-386633" lvl="1">
              <a:lnSpc>
                <a:spcPts val="5014"/>
              </a:lnSpc>
              <a:buFont typeface="Arial"/>
              <a:buChar char="•"/>
            </a:pPr>
            <a:r>
              <a:rPr lang="en-US" b="true" sz="3581">
                <a:solidFill>
                  <a:srgbClr val="000000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White military shirt with long sleeves and epaulets.</a:t>
            </a:r>
          </a:p>
          <a:p>
            <a:pPr algn="l" marL="773266" indent="-386633" lvl="1">
              <a:lnSpc>
                <a:spcPts val="5014"/>
              </a:lnSpc>
              <a:buFont typeface="Arial"/>
              <a:buChar char="•"/>
            </a:pPr>
            <a:r>
              <a:rPr lang="en-US" b="true" sz="3581">
                <a:solidFill>
                  <a:srgbClr val="000000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Black socks</a:t>
            </a:r>
          </a:p>
          <a:p>
            <a:pPr algn="l" marL="773266" indent="-386633" lvl="1">
              <a:lnSpc>
                <a:spcPts val="5014"/>
              </a:lnSpc>
              <a:buFont typeface="Arial"/>
              <a:buChar char="•"/>
            </a:pPr>
            <a:r>
              <a:rPr lang="en-US" b="true" sz="3581">
                <a:solidFill>
                  <a:srgbClr val="000000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Maroon beret</a:t>
            </a:r>
          </a:p>
          <a:p>
            <a:pPr algn="l" marL="773266" indent="-386633" lvl="1">
              <a:lnSpc>
                <a:spcPts val="5014"/>
              </a:lnSpc>
              <a:buFont typeface="Arial"/>
              <a:buChar char="•"/>
            </a:pPr>
            <a:r>
              <a:rPr lang="en-US" b="true" sz="3581">
                <a:solidFill>
                  <a:srgbClr val="000000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Gold Name Plate</a:t>
            </a:r>
          </a:p>
          <a:p>
            <a:pPr algn="l" marL="773266" indent="-386633" lvl="1">
              <a:lnSpc>
                <a:spcPts val="5014"/>
              </a:lnSpc>
              <a:buFont typeface="Arial"/>
              <a:buChar char="•"/>
            </a:pPr>
            <a:r>
              <a:rPr lang="en-US" b="true" sz="3581">
                <a:solidFill>
                  <a:srgbClr val="000000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Belt web belt with gold buckle.</a:t>
            </a:r>
          </a:p>
          <a:p>
            <a:pPr algn="l" marL="773266" indent="-386633" lvl="1">
              <a:lnSpc>
                <a:spcPts val="5014"/>
              </a:lnSpc>
              <a:buFont typeface="Arial"/>
              <a:buChar char="•"/>
            </a:pPr>
            <a:r>
              <a:rPr lang="en-US" b="true" sz="3581">
                <a:solidFill>
                  <a:srgbClr val="000000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Citation cords (maroon and company color)</a:t>
            </a:r>
          </a:p>
          <a:p>
            <a:pPr algn="l" marL="773266" indent="-386633" lvl="1">
              <a:lnSpc>
                <a:spcPts val="5014"/>
              </a:lnSpc>
              <a:buFont typeface="Arial"/>
              <a:buChar char="•"/>
            </a:pPr>
            <a:r>
              <a:rPr lang="en-US" b="true" sz="3581">
                <a:solidFill>
                  <a:srgbClr val="000000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Maroon Epaulets</a:t>
            </a:r>
          </a:p>
          <a:p>
            <a:pPr algn="l" marL="773266" indent="-386633" lvl="1">
              <a:lnSpc>
                <a:spcPts val="5014"/>
              </a:lnSpc>
              <a:buFont typeface="Arial"/>
              <a:buChar char="•"/>
            </a:pPr>
            <a:r>
              <a:rPr lang="en-US" b="true" sz="3581">
                <a:solidFill>
                  <a:srgbClr val="000000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Maroon tie</a:t>
            </a:r>
          </a:p>
          <a:p>
            <a:pPr algn="l" marL="773266" indent="-386633" lvl="1">
              <a:lnSpc>
                <a:spcPts val="5014"/>
              </a:lnSpc>
              <a:buFont typeface="Arial"/>
              <a:buChar char="•"/>
            </a:pPr>
            <a:r>
              <a:rPr lang="en-US" b="true" sz="3581">
                <a:solidFill>
                  <a:srgbClr val="000000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Gold Pins</a:t>
            </a:r>
          </a:p>
          <a:p>
            <a:pPr algn="l" marL="773266" indent="-386633" lvl="1">
              <a:lnSpc>
                <a:spcPts val="5014"/>
              </a:lnSpc>
              <a:buFont typeface="Arial"/>
              <a:buChar char="•"/>
            </a:pPr>
            <a:r>
              <a:rPr lang="en-US" b="true" sz="3581">
                <a:solidFill>
                  <a:srgbClr val="000000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Black dress shoes (no sneakers)</a:t>
            </a:r>
          </a:p>
        </p:txBody>
      </p:sp>
      <p:grpSp>
        <p:nvGrpSpPr>
          <p:cNvPr name="Group 27" id="27"/>
          <p:cNvGrpSpPr/>
          <p:nvPr/>
        </p:nvGrpSpPr>
        <p:grpSpPr>
          <a:xfrm rot="0">
            <a:off x="4303395" y="1056323"/>
            <a:ext cx="244792" cy="193358"/>
            <a:chOff x="0" y="0"/>
            <a:chExt cx="326390" cy="257810"/>
          </a:xfrm>
        </p:grpSpPr>
        <p:sp>
          <p:nvSpPr>
            <p:cNvPr name="Freeform 28" id="28"/>
            <p:cNvSpPr/>
            <p:nvPr/>
          </p:nvSpPr>
          <p:spPr>
            <a:xfrm flipH="false" flipV="false" rot="0">
              <a:off x="46990" y="45720"/>
              <a:ext cx="229870" cy="163830"/>
            </a:xfrm>
            <a:custGeom>
              <a:avLst/>
              <a:gdLst/>
              <a:ahLst/>
              <a:cxnLst/>
              <a:rect r="r" b="b" t="t" l="l"/>
              <a:pathLst>
                <a:path h="163830" w="229870">
                  <a:moveTo>
                    <a:pt x="151130" y="160020"/>
                  </a:moveTo>
                  <a:cubicBezTo>
                    <a:pt x="25400" y="144780"/>
                    <a:pt x="13970" y="129540"/>
                    <a:pt x="8890" y="115570"/>
                  </a:cubicBezTo>
                  <a:cubicBezTo>
                    <a:pt x="2540" y="100330"/>
                    <a:pt x="1270" y="81280"/>
                    <a:pt x="5080" y="66040"/>
                  </a:cubicBezTo>
                  <a:cubicBezTo>
                    <a:pt x="8890" y="50800"/>
                    <a:pt x="17780" y="33020"/>
                    <a:pt x="31750" y="24130"/>
                  </a:cubicBezTo>
                  <a:cubicBezTo>
                    <a:pt x="48260" y="12700"/>
                    <a:pt x="82550" y="5080"/>
                    <a:pt x="102870" y="11430"/>
                  </a:cubicBezTo>
                  <a:cubicBezTo>
                    <a:pt x="123190" y="17780"/>
                    <a:pt x="148590" y="41910"/>
                    <a:pt x="154940" y="62230"/>
                  </a:cubicBezTo>
                  <a:cubicBezTo>
                    <a:pt x="160020" y="83820"/>
                    <a:pt x="151130" y="118110"/>
                    <a:pt x="139700" y="134620"/>
                  </a:cubicBezTo>
                  <a:cubicBezTo>
                    <a:pt x="130810" y="147320"/>
                    <a:pt x="113030" y="157480"/>
                    <a:pt x="97790" y="160020"/>
                  </a:cubicBezTo>
                  <a:cubicBezTo>
                    <a:pt x="82550" y="163830"/>
                    <a:pt x="63500" y="163830"/>
                    <a:pt x="48260" y="156210"/>
                  </a:cubicBezTo>
                  <a:cubicBezTo>
                    <a:pt x="30480" y="146050"/>
                    <a:pt x="7620" y="120650"/>
                    <a:pt x="3810" y="99060"/>
                  </a:cubicBezTo>
                  <a:cubicBezTo>
                    <a:pt x="0" y="77470"/>
                    <a:pt x="12700" y="44450"/>
                    <a:pt x="25400" y="29210"/>
                  </a:cubicBezTo>
                  <a:cubicBezTo>
                    <a:pt x="36830" y="17780"/>
                    <a:pt x="54610" y="10160"/>
                    <a:pt x="69850" y="7620"/>
                  </a:cubicBezTo>
                  <a:cubicBezTo>
                    <a:pt x="85090" y="6350"/>
                    <a:pt x="109220" y="21590"/>
                    <a:pt x="118110" y="17780"/>
                  </a:cubicBezTo>
                  <a:cubicBezTo>
                    <a:pt x="124460" y="15240"/>
                    <a:pt x="121920" y="7620"/>
                    <a:pt x="128270" y="5080"/>
                  </a:cubicBezTo>
                  <a:cubicBezTo>
                    <a:pt x="138430" y="0"/>
                    <a:pt x="170180" y="3810"/>
                    <a:pt x="186690" y="13970"/>
                  </a:cubicBezTo>
                  <a:cubicBezTo>
                    <a:pt x="204470" y="25400"/>
                    <a:pt x="224790" y="52070"/>
                    <a:pt x="227330" y="73660"/>
                  </a:cubicBezTo>
                  <a:cubicBezTo>
                    <a:pt x="229870" y="93980"/>
                    <a:pt x="215900" y="125730"/>
                    <a:pt x="201930" y="139700"/>
                  </a:cubicBezTo>
                  <a:cubicBezTo>
                    <a:pt x="189230" y="152400"/>
                    <a:pt x="151130" y="160020"/>
                    <a:pt x="151130" y="160020"/>
                  </a:cubicBezTo>
                </a:path>
              </a:pathLst>
            </a:custGeom>
            <a:solidFill>
              <a:srgbClr val="FFFFFF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29" id="29"/>
          <p:cNvGrpSpPr/>
          <p:nvPr/>
        </p:nvGrpSpPr>
        <p:grpSpPr>
          <a:xfrm rot="0">
            <a:off x="4290060" y="1052512"/>
            <a:ext cx="189548" cy="189548"/>
            <a:chOff x="0" y="0"/>
            <a:chExt cx="252730" cy="252730"/>
          </a:xfrm>
        </p:grpSpPr>
        <p:sp>
          <p:nvSpPr>
            <p:cNvPr name="Freeform 30" id="30"/>
            <p:cNvSpPr/>
            <p:nvPr/>
          </p:nvSpPr>
          <p:spPr>
            <a:xfrm flipH="false" flipV="false" rot="0">
              <a:off x="49530" y="49530"/>
              <a:ext cx="149860" cy="154940"/>
            </a:xfrm>
            <a:custGeom>
              <a:avLst/>
              <a:gdLst/>
              <a:ahLst/>
              <a:cxnLst/>
              <a:rect r="r" b="b" t="t" l="l"/>
              <a:pathLst>
                <a:path h="154940" w="149860">
                  <a:moveTo>
                    <a:pt x="149860" y="53340"/>
                  </a:moveTo>
                  <a:cubicBezTo>
                    <a:pt x="147320" y="107950"/>
                    <a:pt x="124460" y="135890"/>
                    <a:pt x="109220" y="146050"/>
                  </a:cubicBezTo>
                  <a:cubicBezTo>
                    <a:pt x="97790" y="152400"/>
                    <a:pt x="86360" y="154940"/>
                    <a:pt x="72390" y="152400"/>
                  </a:cubicBezTo>
                  <a:cubicBezTo>
                    <a:pt x="54610" y="148590"/>
                    <a:pt x="24130" y="129540"/>
                    <a:pt x="12700" y="115570"/>
                  </a:cubicBezTo>
                  <a:cubicBezTo>
                    <a:pt x="3810" y="105410"/>
                    <a:pt x="0" y="93980"/>
                    <a:pt x="1270" y="81280"/>
                  </a:cubicBezTo>
                  <a:cubicBezTo>
                    <a:pt x="2540" y="62230"/>
                    <a:pt x="17780" y="29210"/>
                    <a:pt x="30480" y="16510"/>
                  </a:cubicBezTo>
                  <a:cubicBezTo>
                    <a:pt x="39370" y="6350"/>
                    <a:pt x="50800" y="2540"/>
                    <a:pt x="63500" y="1270"/>
                  </a:cubicBezTo>
                  <a:cubicBezTo>
                    <a:pt x="82550" y="0"/>
                    <a:pt x="130810" y="22860"/>
                    <a:pt x="130810" y="22860"/>
                  </a:cubicBezTo>
                </a:path>
              </a:pathLst>
            </a:custGeom>
            <a:solidFill>
              <a:srgbClr val="FFFFFF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31" id="31"/>
          <p:cNvGrpSpPr/>
          <p:nvPr/>
        </p:nvGrpSpPr>
        <p:grpSpPr>
          <a:xfrm rot="0">
            <a:off x="4284345" y="1052512"/>
            <a:ext cx="189548" cy="189548"/>
            <a:chOff x="0" y="0"/>
            <a:chExt cx="252730" cy="252730"/>
          </a:xfrm>
        </p:grpSpPr>
        <p:sp>
          <p:nvSpPr>
            <p:cNvPr name="Freeform 32" id="32"/>
            <p:cNvSpPr/>
            <p:nvPr/>
          </p:nvSpPr>
          <p:spPr>
            <a:xfrm flipH="false" flipV="false" rot="0">
              <a:off x="49530" y="49530"/>
              <a:ext cx="149860" cy="154940"/>
            </a:xfrm>
            <a:custGeom>
              <a:avLst/>
              <a:gdLst/>
              <a:ahLst/>
              <a:cxnLst/>
              <a:rect r="r" b="b" t="t" l="l"/>
              <a:pathLst>
                <a:path h="154940" w="149860">
                  <a:moveTo>
                    <a:pt x="149860" y="53340"/>
                  </a:moveTo>
                  <a:cubicBezTo>
                    <a:pt x="147320" y="107950"/>
                    <a:pt x="124460" y="135890"/>
                    <a:pt x="109220" y="146050"/>
                  </a:cubicBezTo>
                  <a:cubicBezTo>
                    <a:pt x="97790" y="152400"/>
                    <a:pt x="86360" y="154940"/>
                    <a:pt x="72390" y="152400"/>
                  </a:cubicBezTo>
                  <a:cubicBezTo>
                    <a:pt x="54610" y="148590"/>
                    <a:pt x="24130" y="129540"/>
                    <a:pt x="12700" y="115570"/>
                  </a:cubicBezTo>
                  <a:cubicBezTo>
                    <a:pt x="3810" y="105410"/>
                    <a:pt x="0" y="93980"/>
                    <a:pt x="1270" y="81280"/>
                  </a:cubicBezTo>
                  <a:cubicBezTo>
                    <a:pt x="2540" y="62230"/>
                    <a:pt x="17780" y="29210"/>
                    <a:pt x="30480" y="16510"/>
                  </a:cubicBezTo>
                  <a:cubicBezTo>
                    <a:pt x="39370" y="6350"/>
                    <a:pt x="50800" y="2540"/>
                    <a:pt x="63500" y="1270"/>
                  </a:cubicBezTo>
                  <a:cubicBezTo>
                    <a:pt x="82550" y="0"/>
                    <a:pt x="130810" y="22860"/>
                    <a:pt x="130810" y="22860"/>
                  </a:cubicBezTo>
                </a:path>
              </a:pathLst>
            </a:custGeom>
            <a:solidFill>
              <a:srgbClr val="FFFFFF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33" id="33"/>
          <p:cNvGrpSpPr/>
          <p:nvPr/>
        </p:nvGrpSpPr>
        <p:grpSpPr>
          <a:xfrm rot="0">
            <a:off x="4723447" y="1048702"/>
            <a:ext cx="251460" cy="199072"/>
            <a:chOff x="0" y="0"/>
            <a:chExt cx="335280" cy="265430"/>
          </a:xfrm>
        </p:grpSpPr>
        <p:sp>
          <p:nvSpPr>
            <p:cNvPr name="Freeform 34" id="34"/>
            <p:cNvSpPr/>
            <p:nvPr/>
          </p:nvSpPr>
          <p:spPr>
            <a:xfrm flipH="false" flipV="false" rot="0">
              <a:off x="46990" y="50800"/>
              <a:ext cx="237490" cy="166370"/>
            </a:xfrm>
            <a:custGeom>
              <a:avLst/>
              <a:gdLst/>
              <a:ahLst/>
              <a:cxnLst/>
              <a:rect r="r" b="b" t="t" l="l"/>
              <a:pathLst>
                <a:path h="166370" w="237490">
                  <a:moveTo>
                    <a:pt x="160020" y="154940"/>
                  </a:moveTo>
                  <a:cubicBezTo>
                    <a:pt x="38100" y="154940"/>
                    <a:pt x="15240" y="132080"/>
                    <a:pt x="7620" y="113030"/>
                  </a:cubicBezTo>
                  <a:cubicBezTo>
                    <a:pt x="0" y="97790"/>
                    <a:pt x="2540" y="77470"/>
                    <a:pt x="7620" y="63500"/>
                  </a:cubicBezTo>
                  <a:cubicBezTo>
                    <a:pt x="11430" y="48260"/>
                    <a:pt x="22860" y="31750"/>
                    <a:pt x="36830" y="22860"/>
                  </a:cubicBezTo>
                  <a:cubicBezTo>
                    <a:pt x="54610" y="12700"/>
                    <a:pt x="90170" y="6350"/>
                    <a:pt x="110490" y="15240"/>
                  </a:cubicBezTo>
                  <a:cubicBezTo>
                    <a:pt x="129540" y="22860"/>
                    <a:pt x="151130" y="50800"/>
                    <a:pt x="157480" y="69850"/>
                  </a:cubicBezTo>
                  <a:cubicBezTo>
                    <a:pt x="162560" y="86360"/>
                    <a:pt x="158750" y="105410"/>
                    <a:pt x="152400" y="120650"/>
                  </a:cubicBezTo>
                  <a:cubicBezTo>
                    <a:pt x="146050" y="134620"/>
                    <a:pt x="133350" y="149860"/>
                    <a:pt x="118110" y="156210"/>
                  </a:cubicBezTo>
                  <a:cubicBezTo>
                    <a:pt x="99060" y="165100"/>
                    <a:pt x="63500" y="166370"/>
                    <a:pt x="44450" y="157480"/>
                  </a:cubicBezTo>
                  <a:cubicBezTo>
                    <a:pt x="25400" y="147320"/>
                    <a:pt x="6350" y="118110"/>
                    <a:pt x="3810" y="96520"/>
                  </a:cubicBezTo>
                  <a:cubicBezTo>
                    <a:pt x="1270" y="74930"/>
                    <a:pt x="12700" y="44450"/>
                    <a:pt x="30480" y="27940"/>
                  </a:cubicBezTo>
                  <a:cubicBezTo>
                    <a:pt x="52070" y="8890"/>
                    <a:pt x="105410" y="0"/>
                    <a:pt x="138430" y="0"/>
                  </a:cubicBezTo>
                  <a:cubicBezTo>
                    <a:pt x="165100" y="0"/>
                    <a:pt x="194310" y="6350"/>
                    <a:pt x="210820" y="20320"/>
                  </a:cubicBezTo>
                  <a:cubicBezTo>
                    <a:pt x="224790" y="30480"/>
                    <a:pt x="234950" y="50800"/>
                    <a:pt x="236220" y="68580"/>
                  </a:cubicBezTo>
                  <a:cubicBezTo>
                    <a:pt x="237490" y="88900"/>
                    <a:pt x="226060" y="120650"/>
                    <a:pt x="210820" y="134620"/>
                  </a:cubicBezTo>
                  <a:cubicBezTo>
                    <a:pt x="198120" y="147320"/>
                    <a:pt x="160020" y="154940"/>
                    <a:pt x="160020" y="154940"/>
                  </a:cubicBezTo>
                </a:path>
              </a:pathLst>
            </a:custGeom>
            <a:solidFill>
              <a:srgbClr val="FFFFFF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35" id="35"/>
          <p:cNvGrpSpPr/>
          <p:nvPr/>
        </p:nvGrpSpPr>
        <p:grpSpPr>
          <a:xfrm rot="0">
            <a:off x="4718685" y="1058227"/>
            <a:ext cx="189548" cy="189548"/>
            <a:chOff x="0" y="0"/>
            <a:chExt cx="252730" cy="252730"/>
          </a:xfrm>
        </p:grpSpPr>
        <p:sp>
          <p:nvSpPr>
            <p:cNvPr name="Freeform 36" id="36"/>
            <p:cNvSpPr/>
            <p:nvPr/>
          </p:nvSpPr>
          <p:spPr>
            <a:xfrm flipH="false" flipV="false" rot="0">
              <a:off x="49530" y="49530"/>
              <a:ext cx="149860" cy="154940"/>
            </a:xfrm>
            <a:custGeom>
              <a:avLst/>
              <a:gdLst/>
              <a:ahLst/>
              <a:cxnLst/>
              <a:rect r="r" b="b" t="t" l="l"/>
              <a:pathLst>
                <a:path h="154940" w="149860">
                  <a:moveTo>
                    <a:pt x="149860" y="53340"/>
                  </a:moveTo>
                  <a:cubicBezTo>
                    <a:pt x="147320" y="107950"/>
                    <a:pt x="124460" y="135890"/>
                    <a:pt x="109220" y="146050"/>
                  </a:cubicBezTo>
                  <a:cubicBezTo>
                    <a:pt x="97790" y="152400"/>
                    <a:pt x="86360" y="154940"/>
                    <a:pt x="72390" y="152400"/>
                  </a:cubicBezTo>
                  <a:cubicBezTo>
                    <a:pt x="54610" y="148590"/>
                    <a:pt x="24130" y="129540"/>
                    <a:pt x="12700" y="115570"/>
                  </a:cubicBezTo>
                  <a:cubicBezTo>
                    <a:pt x="3810" y="105410"/>
                    <a:pt x="0" y="93980"/>
                    <a:pt x="1270" y="81280"/>
                  </a:cubicBezTo>
                  <a:cubicBezTo>
                    <a:pt x="2540" y="62230"/>
                    <a:pt x="17780" y="29210"/>
                    <a:pt x="30480" y="16510"/>
                  </a:cubicBezTo>
                  <a:cubicBezTo>
                    <a:pt x="39370" y="6350"/>
                    <a:pt x="50800" y="2540"/>
                    <a:pt x="63500" y="1270"/>
                  </a:cubicBezTo>
                  <a:cubicBezTo>
                    <a:pt x="82550" y="0"/>
                    <a:pt x="130810" y="22860"/>
                    <a:pt x="130810" y="22860"/>
                  </a:cubicBezTo>
                </a:path>
              </a:pathLst>
            </a:custGeom>
            <a:solidFill>
              <a:srgbClr val="FFFFFF"/>
            </a:solidFill>
            <a:ln cap="sq">
              <a:noFill/>
              <a:prstDash val="solid"/>
              <a:miter/>
            </a:ln>
          </p:spPr>
        </p:sp>
      </p:grpSp>
      <p:sp>
        <p:nvSpPr>
          <p:cNvPr name="TextBox 37" id="37"/>
          <p:cNvSpPr txBox="true"/>
          <p:nvPr/>
        </p:nvSpPr>
        <p:spPr>
          <a:xfrm rot="-3547553">
            <a:off x="4356290" y="1100525"/>
            <a:ext cx="209239" cy="1158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92"/>
              </a:lnSpc>
            </a:pPr>
            <a:r>
              <a:rPr lang="en-US" sz="637" b="true">
                <a:solidFill>
                  <a:srgbClr val="E3B40A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SDA</a:t>
            </a:r>
          </a:p>
        </p:txBody>
      </p:sp>
      <p:sp>
        <p:nvSpPr>
          <p:cNvPr name="TextBox 38" id="38"/>
          <p:cNvSpPr txBox="true"/>
          <p:nvPr/>
        </p:nvSpPr>
        <p:spPr>
          <a:xfrm rot="3653160">
            <a:off x="4702713" y="1095405"/>
            <a:ext cx="213601" cy="12737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11"/>
              </a:lnSpc>
            </a:pPr>
            <a:r>
              <a:rPr lang="en-US" sz="651" b="true">
                <a:solidFill>
                  <a:srgbClr val="E3B40A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MCC</a:t>
            </a: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1297707" y="6852531"/>
            <a:ext cx="2326407" cy="2310939"/>
            <a:chOff x="0" y="0"/>
            <a:chExt cx="812800" cy="807396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812800" cy="807396"/>
            </a:xfrm>
            <a:custGeom>
              <a:avLst/>
              <a:gdLst/>
              <a:ahLst/>
              <a:cxnLst/>
              <a:rect r="r" b="b" t="t" l="l"/>
              <a:pathLst>
                <a:path h="807396" w="812800">
                  <a:moveTo>
                    <a:pt x="406400" y="0"/>
                  </a:moveTo>
                  <a:cubicBezTo>
                    <a:pt x="181951" y="0"/>
                    <a:pt x="0" y="180742"/>
                    <a:pt x="0" y="403698"/>
                  </a:cubicBezTo>
                  <a:cubicBezTo>
                    <a:pt x="0" y="626654"/>
                    <a:pt x="181951" y="807396"/>
                    <a:pt x="406400" y="807396"/>
                  </a:cubicBezTo>
                  <a:cubicBezTo>
                    <a:pt x="630849" y="807396"/>
                    <a:pt x="812800" y="626654"/>
                    <a:pt x="812800" y="403698"/>
                  </a:cubicBezTo>
                  <a:cubicBezTo>
                    <a:pt x="812800" y="180742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E4D8D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76200" y="37593"/>
              <a:ext cx="660400" cy="69410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-1028754" y="8563532"/>
            <a:ext cx="3470007" cy="3446936"/>
            <a:chOff x="0" y="0"/>
            <a:chExt cx="812800" cy="807396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812800" cy="807396"/>
            </a:xfrm>
            <a:custGeom>
              <a:avLst/>
              <a:gdLst/>
              <a:ahLst/>
              <a:cxnLst/>
              <a:rect r="r" b="b" t="t" l="l"/>
              <a:pathLst>
                <a:path h="807396" w="812800">
                  <a:moveTo>
                    <a:pt x="406400" y="0"/>
                  </a:moveTo>
                  <a:cubicBezTo>
                    <a:pt x="181951" y="0"/>
                    <a:pt x="0" y="180742"/>
                    <a:pt x="0" y="403698"/>
                  </a:cubicBezTo>
                  <a:cubicBezTo>
                    <a:pt x="0" y="626654"/>
                    <a:pt x="181951" y="807396"/>
                    <a:pt x="406400" y="807396"/>
                  </a:cubicBezTo>
                  <a:cubicBezTo>
                    <a:pt x="630849" y="807396"/>
                    <a:pt x="812800" y="626654"/>
                    <a:pt x="812800" y="403698"/>
                  </a:cubicBezTo>
                  <a:cubicBezTo>
                    <a:pt x="812800" y="180742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63C8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76200" y="37593"/>
              <a:ext cx="660400" cy="69410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8" id="8"/>
          <p:cNvGrpSpPr/>
          <p:nvPr/>
        </p:nvGrpSpPr>
        <p:grpSpPr>
          <a:xfrm rot="0">
            <a:off x="706249" y="637925"/>
            <a:ext cx="1089050" cy="1081809"/>
            <a:chOff x="0" y="0"/>
            <a:chExt cx="812800" cy="807396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812800" cy="807396"/>
            </a:xfrm>
            <a:custGeom>
              <a:avLst/>
              <a:gdLst/>
              <a:ahLst/>
              <a:cxnLst/>
              <a:rect r="r" b="b" t="t" l="l"/>
              <a:pathLst>
                <a:path h="807396" w="812800">
                  <a:moveTo>
                    <a:pt x="406400" y="0"/>
                  </a:moveTo>
                  <a:cubicBezTo>
                    <a:pt x="181951" y="0"/>
                    <a:pt x="0" y="180742"/>
                    <a:pt x="0" y="403698"/>
                  </a:cubicBezTo>
                  <a:cubicBezTo>
                    <a:pt x="0" y="626654"/>
                    <a:pt x="181951" y="807396"/>
                    <a:pt x="406400" y="807396"/>
                  </a:cubicBezTo>
                  <a:cubicBezTo>
                    <a:pt x="630849" y="807396"/>
                    <a:pt x="812800" y="626654"/>
                    <a:pt x="812800" y="403698"/>
                  </a:cubicBezTo>
                  <a:cubicBezTo>
                    <a:pt x="812800" y="180742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63C8"/>
            </a:solidFill>
          </p:spPr>
        </p:sp>
        <p:sp>
          <p:nvSpPr>
            <p:cNvPr name="TextBox 10" id="10"/>
            <p:cNvSpPr txBox="true"/>
            <p:nvPr/>
          </p:nvSpPr>
          <p:spPr>
            <a:xfrm>
              <a:off x="76200" y="37593"/>
              <a:ext cx="660400" cy="69410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11" id="11"/>
          <p:cNvGrpSpPr/>
          <p:nvPr/>
        </p:nvGrpSpPr>
        <p:grpSpPr>
          <a:xfrm rot="0">
            <a:off x="16714775" y="637925"/>
            <a:ext cx="1089050" cy="1081809"/>
            <a:chOff x="0" y="0"/>
            <a:chExt cx="812800" cy="807396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812800" cy="807396"/>
            </a:xfrm>
            <a:custGeom>
              <a:avLst/>
              <a:gdLst/>
              <a:ahLst/>
              <a:cxnLst/>
              <a:rect r="r" b="b" t="t" l="l"/>
              <a:pathLst>
                <a:path h="807396" w="812800">
                  <a:moveTo>
                    <a:pt x="406400" y="0"/>
                  </a:moveTo>
                  <a:cubicBezTo>
                    <a:pt x="181951" y="0"/>
                    <a:pt x="0" y="180742"/>
                    <a:pt x="0" y="403698"/>
                  </a:cubicBezTo>
                  <a:cubicBezTo>
                    <a:pt x="0" y="626654"/>
                    <a:pt x="181951" y="807396"/>
                    <a:pt x="406400" y="807396"/>
                  </a:cubicBezTo>
                  <a:cubicBezTo>
                    <a:pt x="630849" y="807396"/>
                    <a:pt x="812800" y="626654"/>
                    <a:pt x="812800" y="403698"/>
                  </a:cubicBezTo>
                  <a:cubicBezTo>
                    <a:pt x="812800" y="180742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63C8"/>
            </a:solidFill>
          </p:spPr>
        </p:sp>
        <p:sp>
          <p:nvSpPr>
            <p:cNvPr name="TextBox 13" id="13"/>
            <p:cNvSpPr txBox="true"/>
            <p:nvPr/>
          </p:nvSpPr>
          <p:spPr>
            <a:xfrm>
              <a:off x="76200" y="37593"/>
              <a:ext cx="660400" cy="69410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14" id="14"/>
          <p:cNvGrpSpPr/>
          <p:nvPr/>
        </p:nvGrpSpPr>
        <p:grpSpPr>
          <a:xfrm rot="0">
            <a:off x="17029811" y="6852531"/>
            <a:ext cx="2326407" cy="2310939"/>
            <a:chOff x="0" y="0"/>
            <a:chExt cx="812800" cy="807396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812800" cy="807396"/>
            </a:xfrm>
            <a:custGeom>
              <a:avLst/>
              <a:gdLst/>
              <a:ahLst/>
              <a:cxnLst/>
              <a:rect r="r" b="b" t="t" l="l"/>
              <a:pathLst>
                <a:path h="807396" w="812800">
                  <a:moveTo>
                    <a:pt x="406400" y="0"/>
                  </a:moveTo>
                  <a:cubicBezTo>
                    <a:pt x="181951" y="0"/>
                    <a:pt x="0" y="180742"/>
                    <a:pt x="0" y="403698"/>
                  </a:cubicBezTo>
                  <a:cubicBezTo>
                    <a:pt x="0" y="626654"/>
                    <a:pt x="181951" y="807396"/>
                    <a:pt x="406400" y="807396"/>
                  </a:cubicBezTo>
                  <a:cubicBezTo>
                    <a:pt x="630849" y="807396"/>
                    <a:pt x="812800" y="626654"/>
                    <a:pt x="812800" y="403698"/>
                  </a:cubicBezTo>
                  <a:cubicBezTo>
                    <a:pt x="812800" y="180742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E4D8D"/>
            </a:solidFill>
          </p:spPr>
        </p:sp>
        <p:sp>
          <p:nvSpPr>
            <p:cNvPr name="TextBox 16" id="16"/>
            <p:cNvSpPr txBox="true"/>
            <p:nvPr/>
          </p:nvSpPr>
          <p:spPr>
            <a:xfrm>
              <a:off x="76200" y="37593"/>
              <a:ext cx="660400" cy="69410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17" id="17"/>
          <p:cNvGrpSpPr/>
          <p:nvPr/>
        </p:nvGrpSpPr>
        <p:grpSpPr>
          <a:xfrm rot="0">
            <a:off x="16068821" y="8132239"/>
            <a:ext cx="3470007" cy="3446936"/>
            <a:chOff x="0" y="0"/>
            <a:chExt cx="812800" cy="807396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0" y="0"/>
              <a:ext cx="812800" cy="807396"/>
            </a:xfrm>
            <a:custGeom>
              <a:avLst/>
              <a:gdLst/>
              <a:ahLst/>
              <a:cxnLst/>
              <a:rect r="r" b="b" t="t" l="l"/>
              <a:pathLst>
                <a:path h="807396" w="812800">
                  <a:moveTo>
                    <a:pt x="406400" y="0"/>
                  </a:moveTo>
                  <a:cubicBezTo>
                    <a:pt x="181951" y="0"/>
                    <a:pt x="0" y="180742"/>
                    <a:pt x="0" y="403698"/>
                  </a:cubicBezTo>
                  <a:cubicBezTo>
                    <a:pt x="0" y="626654"/>
                    <a:pt x="181951" y="807396"/>
                    <a:pt x="406400" y="807396"/>
                  </a:cubicBezTo>
                  <a:cubicBezTo>
                    <a:pt x="630849" y="807396"/>
                    <a:pt x="812800" y="626654"/>
                    <a:pt x="812800" y="403698"/>
                  </a:cubicBezTo>
                  <a:cubicBezTo>
                    <a:pt x="812800" y="180742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63C8"/>
            </a:solidFill>
          </p:spPr>
        </p:sp>
        <p:sp>
          <p:nvSpPr>
            <p:cNvPr name="TextBox 19" id="19"/>
            <p:cNvSpPr txBox="true"/>
            <p:nvPr/>
          </p:nvSpPr>
          <p:spPr>
            <a:xfrm>
              <a:off x="76200" y="37593"/>
              <a:ext cx="660400" cy="69410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20" id="20"/>
          <p:cNvGrpSpPr/>
          <p:nvPr/>
        </p:nvGrpSpPr>
        <p:grpSpPr>
          <a:xfrm rot="0">
            <a:off x="3782016" y="1705247"/>
            <a:ext cx="4633394" cy="7553053"/>
            <a:chOff x="0" y="0"/>
            <a:chExt cx="6177858" cy="10070737"/>
          </a:xfrm>
        </p:grpSpPr>
        <p:grpSp>
          <p:nvGrpSpPr>
            <p:cNvPr name="Group 21" id="21"/>
            <p:cNvGrpSpPr/>
            <p:nvPr/>
          </p:nvGrpSpPr>
          <p:grpSpPr>
            <a:xfrm rot="-2177915">
              <a:off x="1276446" y="25005"/>
              <a:ext cx="1433322" cy="4114800"/>
              <a:chOff x="0" y="0"/>
              <a:chExt cx="283125" cy="812800"/>
            </a:xfrm>
          </p:grpSpPr>
          <p:sp>
            <p:nvSpPr>
              <p:cNvPr name="Freeform 22" id="22"/>
              <p:cNvSpPr/>
              <p:nvPr/>
            </p:nvSpPr>
            <p:spPr>
              <a:xfrm flipH="false" flipV="false" rot="0">
                <a:off x="0" y="0"/>
                <a:ext cx="283125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283125">
                    <a:moveTo>
                      <a:pt x="0" y="0"/>
                    </a:moveTo>
                    <a:lnTo>
                      <a:pt x="283125" y="0"/>
                    </a:lnTo>
                    <a:lnTo>
                      <a:pt x="283125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</p:sp>
          <p:sp>
            <p:nvSpPr>
              <p:cNvPr name="TextBox 23" id="23"/>
              <p:cNvSpPr txBox="true"/>
              <p:nvPr/>
            </p:nvSpPr>
            <p:spPr>
              <a:xfrm>
                <a:off x="0" y="-38100"/>
                <a:ext cx="283125" cy="85090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659"/>
                  </a:lnSpc>
                </a:pPr>
              </a:p>
            </p:txBody>
          </p:sp>
        </p:grpSp>
        <p:grpSp>
          <p:nvGrpSpPr>
            <p:cNvPr name="Group 24" id="24"/>
            <p:cNvGrpSpPr/>
            <p:nvPr/>
          </p:nvGrpSpPr>
          <p:grpSpPr>
            <a:xfrm rot="0">
              <a:off x="0" y="2467219"/>
              <a:ext cx="6177858" cy="7603518"/>
              <a:chOff x="0" y="0"/>
              <a:chExt cx="660400" cy="812800"/>
            </a:xfrm>
          </p:grpSpPr>
          <p:sp>
            <p:nvSpPr>
              <p:cNvPr name="Freeform 25" id="25"/>
              <p:cNvSpPr/>
              <p:nvPr/>
            </p:nvSpPr>
            <p:spPr>
              <a:xfrm flipH="false" flipV="false" rot="0">
                <a:off x="0" y="0"/>
                <a:ext cx="6604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660400">
                    <a:moveTo>
                      <a:pt x="220252" y="19070"/>
                    </a:moveTo>
                    <a:cubicBezTo>
                      <a:pt x="254000" y="7556"/>
                      <a:pt x="292600" y="0"/>
                      <a:pt x="330378" y="0"/>
                    </a:cubicBezTo>
                    <a:cubicBezTo>
                      <a:pt x="368157" y="0"/>
                      <a:pt x="404509" y="6476"/>
                      <a:pt x="438009" y="17990"/>
                    </a:cubicBezTo>
                    <a:cubicBezTo>
                      <a:pt x="438723" y="18350"/>
                      <a:pt x="439435" y="18350"/>
                      <a:pt x="440148" y="18710"/>
                    </a:cubicBezTo>
                    <a:cubicBezTo>
                      <a:pt x="565955" y="64765"/>
                      <a:pt x="658618" y="186379"/>
                      <a:pt x="660400" y="328502"/>
                    </a:cubicBezTo>
                    <a:lnTo>
                      <a:pt x="660400" y="812800"/>
                    </a:lnTo>
                    <a:lnTo>
                      <a:pt x="0" y="812800"/>
                    </a:lnTo>
                    <a:lnTo>
                      <a:pt x="0" y="328861"/>
                    </a:lnTo>
                    <a:cubicBezTo>
                      <a:pt x="1782" y="185660"/>
                      <a:pt x="93019" y="64045"/>
                      <a:pt x="220252" y="1907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8575" cap="sq">
                <a:solidFill>
                  <a:srgbClr val="FFF1F1"/>
                </a:solidFill>
                <a:prstDash val="solid"/>
                <a:miter/>
              </a:ln>
            </p:spPr>
          </p:sp>
          <p:sp>
            <p:nvSpPr>
              <p:cNvPr name="TextBox 26" id="26"/>
              <p:cNvSpPr txBox="true"/>
              <p:nvPr/>
            </p:nvSpPr>
            <p:spPr>
              <a:xfrm>
                <a:off x="0" y="88900"/>
                <a:ext cx="660400" cy="72390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659"/>
                  </a:lnSpc>
                </a:pPr>
              </a:p>
            </p:txBody>
          </p:sp>
        </p:grpSp>
        <p:grpSp>
          <p:nvGrpSpPr>
            <p:cNvPr name="Group 27" id="27"/>
            <p:cNvGrpSpPr/>
            <p:nvPr/>
          </p:nvGrpSpPr>
          <p:grpSpPr>
            <a:xfrm rot="0">
              <a:off x="864978" y="568646"/>
              <a:ext cx="625298" cy="621141"/>
              <a:chOff x="0" y="0"/>
              <a:chExt cx="812800" cy="807396"/>
            </a:xfrm>
          </p:grpSpPr>
          <p:sp>
            <p:nvSpPr>
              <p:cNvPr name="Freeform 28" id="28"/>
              <p:cNvSpPr/>
              <p:nvPr/>
            </p:nvSpPr>
            <p:spPr>
              <a:xfrm flipH="false" flipV="false" rot="0">
                <a:off x="0" y="0"/>
                <a:ext cx="812800" cy="807396"/>
              </a:xfrm>
              <a:custGeom>
                <a:avLst/>
                <a:gdLst/>
                <a:ahLst/>
                <a:cxnLst/>
                <a:rect r="r" b="b" t="t" l="l"/>
                <a:pathLst>
                  <a:path h="807396" w="812800">
                    <a:moveTo>
                      <a:pt x="406400" y="0"/>
                    </a:moveTo>
                    <a:cubicBezTo>
                      <a:pt x="181951" y="0"/>
                      <a:pt x="0" y="180742"/>
                      <a:pt x="0" y="403698"/>
                    </a:cubicBezTo>
                    <a:cubicBezTo>
                      <a:pt x="0" y="626654"/>
                      <a:pt x="181951" y="807396"/>
                      <a:pt x="406400" y="807396"/>
                    </a:cubicBezTo>
                    <a:cubicBezTo>
                      <a:pt x="630849" y="807396"/>
                      <a:pt x="812800" y="626654"/>
                      <a:pt x="812800" y="403698"/>
                    </a:cubicBezTo>
                    <a:cubicBezTo>
                      <a:pt x="812800" y="180742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E8A448"/>
              </a:solidFill>
            </p:spPr>
          </p:sp>
          <p:sp>
            <p:nvSpPr>
              <p:cNvPr name="TextBox 29" id="29"/>
              <p:cNvSpPr txBox="true"/>
              <p:nvPr/>
            </p:nvSpPr>
            <p:spPr>
              <a:xfrm>
                <a:off x="76200" y="37593"/>
                <a:ext cx="660400" cy="694109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659"/>
                  </a:lnSpc>
                </a:pPr>
              </a:p>
            </p:txBody>
          </p:sp>
        </p:grpSp>
        <p:sp>
          <p:nvSpPr>
            <p:cNvPr name="Freeform 30" id="30"/>
            <p:cNvSpPr/>
            <p:nvPr/>
          </p:nvSpPr>
          <p:spPr>
            <a:xfrm flipH="false" flipV="false" rot="0">
              <a:off x="2076876" y="5676413"/>
              <a:ext cx="2310917" cy="2308613"/>
            </a:xfrm>
            <a:custGeom>
              <a:avLst/>
              <a:gdLst/>
              <a:ahLst/>
              <a:cxnLst/>
              <a:rect r="r" b="b" t="t" l="l"/>
              <a:pathLst>
                <a:path h="2308613" w="2310917">
                  <a:moveTo>
                    <a:pt x="0" y="0"/>
                  </a:moveTo>
                  <a:lnTo>
                    <a:pt x="2310916" y="0"/>
                  </a:lnTo>
                  <a:lnTo>
                    <a:pt x="2310916" y="2308612"/>
                  </a:lnTo>
                  <a:lnTo>
                    <a:pt x="0" y="23086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0" r="0" b="0"/>
              </a:stretch>
            </a:blipFill>
          </p:spPr>
        </p:sp>
        <p:sp>
          <p:nvSpPr>
            <p:cNvPr name="Freeform 31" id="31"/>
            <p:cNvSpPr/>
            <p:nvPr/>
          </p:nvSpPr>
          <p:spPr>
            <a:xfrm flipH="false" flipV="false" rot="0">
              <a:off x="1611427" y="8256190"/>
              <a:ext cx="3241813" cy="1236761"/>
            </a:xfrm>
            <a:custGeom>
              <a:avLst/>
              <a:gdLst/>
              <a:ahLst/>
              <a:cxnLst/>
              <a:rect r="r" b="b" t="t" l="l"/>
              <a:pathLst>
                <a:path h="1236761" w="3241813">
                  <a:moveTo>
                    <a:pt x="0" y="0"/>
                  </a:moveTo>
                  <a:lnTo>
                    <a:pt x="3241814" y="0"/>
                  </a:lnTo>
                  <a:lnTo>
                    <a:pt x="3241814" y="1236762"/>
                  </a:lnTo>
                  <a:lnTo>
                    <a:pt x="0" y="123676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0" t="0" r="0" b="0"/>
              </a:stretch>
            </a:blipFill>
          </p:spPr>
        </p:sp>
      </p:grpSp>
      <p:grpSp>
        <p:nvGrpSpPr>
          <p:cNvPr name="Group 32" id="32"/>
          <p:cNvGrpSpPr/>
          <p:nvPr/>
        </p:nvGrpSpPr>
        <p:grpSpPr>
          <a:xfrm rot="0">
            <a:off x="11133224" y="1571009"/>
            <a:ext cx="4633394" cy="7553053"/>
            <a:chOff x="0" y="0"/>
            <a:chExt cx="6177858" cy="10070737"/>
          </a:xfrm>
        </p:grpSpPr>
        <p:grpSp>
          <p:nvGrpSpPr>
            <p:cNvPr name="Group 33" id="33"/>
            <p:cNvGrpSpPr/>
            <p:nvPr/>
          </p:nvGrpSpPr>
          <p:grpSpPr>
            <a:xfrm rot="-2177915">
              <a:off x="1276446" y="25005"/>
              <a:ext cx="1433322" cy="4114800"/>
              <a:chOff x="0" y="0"/>
              <a:chExt cx="283125" cy="812800"/>
            </a:xfrm>
          </p:grpSpPr>
          <p:sp>
            <p:nvSpPr>
              <p:cNvPr name="Freeform 34" id="34"/>
              <p:cNvSpPr/>
              <p:nvPr/>
            </p:nvSpPr>
            <p:spPr>
              <a:xfrm flipH="false" flipV="false" rot="0">
                <a:off x="0" y="0"/>
                <a:ext cx="283125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283125">
                    <a:moveTo>
                      <a:pt x="0" y="0"/>
                    </a:moveTo>
                    <a:lnTo>
                      <a:pt x="283125" y="0"/>
                    </a:lnTo>
                    <a:lnTo>
                      <a:pt x="283125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FFFFF"/>
              </a:solidFill>
              <a:ln w="38100" cap="sq">
                <a:solidFill>
                  <a:srgbClr val="000000"/>
                </a:solidFill>
                <a:prstDash val="solid"/>
                <a:miter/>
              </a:ln>
            </p:spPr>
          </p:sp>
          <p:sp>
            <p:nvSpPr>
              <p:cNvPr name="TextBox 35" id="35"/>
              <p:cNvSpPr txBox="true"/>
              <p:nvPr/>
            </p:nvSpPr>
            <p:spPr>
              <a:xfrm>
                <a:off x="0" y="-38100"/>
                <a:ext cx="283125" cy="85090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659"/>
                  </a:lnSpc>
                </a:pPr>
              </a:p>
            </p:txBody>
          </p:sp>
        </p:grpSp>
        <p:grpSp>
          <p:nvGrpSpPr>
            <p:cNvPr name="Group 36" id="36"/>
            <p:cNvGrpSpPr/>
            <p:nvPr/>
          </p:nvGrpSpPr>
          <p:grpSpPr>
            <a:xfrm rot="0">
              <a:off x="0" y="2467219"/>
              <a:ext cx="6177858" cy="7603518"/>
              <a:chOff x="0" y="0"/>
              <a:chExt cx="660400" cy="812800"/>
            </a:xfrm>
          </p:grpSpPr>
          <p:sp>
            <p:nvSpPr>
              <p:cNvPr name="Freeform 37" id="37"/>
              <p:cNvSpPr/>
              <p:nvPr/>
            </p:nvSpPr>
            <p:spPr>
              <a:xfrm flipH="false" flipV="false" rot="0">
                <a:off x="0" y="0"/>
                <a:ext cx="6604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660400">
                    <a:moveTo>
                      <a:pt x="220252" y="19070"/>
                    </a:moveTo>
                    <a:cubicBezTo>
                      <a:pt x="254000" y="7556"/>
                      <a:pt x="292600" y="0"/>
                      <a:pt x="330378" y="0"/>
                    </a:cubicBezTo>
                    <a:cubicBezTo>
                      <a:pt x="368157" y="0"/>
                      <a:pt x="404509" y="6476"/>
                      <a:pt x="438009" y="17990"/>
                    </a:cubicBezTo>
                    <a:cubicBezTo>
                      <a:pt x="438723" y="18350"/>
                      <a:pt x="439435" y="18350"/>
                      <a:pt x="440148" y="18710"/>
                    </a:cubicBezTo>
                    <a:cubicBezTo>
                      <a:pt x="565955" y="64765"/>
                      <a:pt x="658618" y="186379"/>
                      <a:pt x="660400" y="328502"/>
                    </a:cubicBezTo>
                    <a:lnTo>
                      <a:pt x="660400" y="812800"/>
                    </a:lnTo>
                    <a:lnTo>
                      <a:pt x="0" y="812800"/>
                    </a:lnTo>
                    <a:lnTo>
                      <a:pt x="0" y="328861"/>
                    </a:lnTo>
                    <a:cubicBezTo>
                      <a:pt x="1782" y="185660"/>
                      <a:pt x="93019" y="64045"/>
                      <a:pt x="220252" y="19070"/>
                    </a:cubicBezTo>
                    <a:close/>
                  </a:path>
                </a:pathLst>
              </a:custGeom>
              <a:solidFill>
                <a:srgbClr val="FFFFFF"/>
              </a:solidFill>
              <a:ln w="28575" cap="sq">
                <a:solidFill>
                  <a:srgbClr val="000000"/>
                </a:solidFill>
                <a:prstDash val="solid"/>
                <a:miter/>
              </a:ln>
            </p:spPr>
          </p:sp>
          <p:sp>
            <p:nvSpPr>
              <p:cNvPr name="TextBox 38" id="38"/>
              <p:cNvSpPr txBox="true"/>
              <p:nvPr/>
            </p:nvSpPr>
            <p:spPr>
              <a:xfrm>
                <a:off x="0" y="88900"/>
                <a:ext cx="660400" cy="72390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659"/>
                  </a:lnSpc>
                </a:pPr>
              </a:p>
            </p:txBody>
          </p:sp>
        </p:grpSp>
        <p:grpSp>
          <p:nvGrpSpPr>
            <p:cNvPr name="Group 39" id="39"/>
            <p:cNvGrpSpPr/>
            <p:nvPr/>
          </p:nvGrpSpPr>
          <p:grpSpPr>
            <a:xfrm rot="0">
              <a:off x="864978" y="568646"/>
              <a:ext cx="625298" cy="621141"/>
              <a:chOff x="0" y="0"/>
              <a:chExt cx="812800" cy="807396"/>
            </a:xfrm>
          </p:grpSpPr>
          <p:sp>
            <p:nvSpPr>
              <p:cNvPr name="Freeform 40" id="40"/>
              <p:cNvSpPr/>
              <p:nvPr/>
            </p:nvSpPr>
            <p:spPr>
              <a:xfrm flipH="false" flipV="false" rot="0">
                <a:off x="0" y="0"/>
                <a:ext cx="812800" cy="807396"/>
              </a:xfrm>
              <a:custGeom>
                <a:avLst/>
                <a:gdLst/>
                <a:ahLst/>
                <a:cxnLst/>
                <a:rect r="r" b="b" t="t" l="l"/>
                <a:pathLst>
                  <a:path h="807396" w="812800">
                    <a:moveTo>
                      <a:pt x="406400" y="0"/>
                    </a:moveTo>
                    <a:cubicBezTo>
                      <a:pt x="181951" y="0"/>
                      <a:pt x="0" y="180742"/>
                      <a:pt x="0" y="403698"/>
                    </a:cubicBezTo>
                    <a:cubicBezTo>
                      <a:pt x="0" y="626654"/>
                      <a:pt x="181951" y="807396"/>
                      <a:pt x="406400" y="807396"/>
                    </a:cubicBezTo>
                    <a:cubicBezTo>
                      <a:pt x="630849" y="807396"/>
                      <a:pt x="812800" y="626654"/>
                      <a:pt x="812800" y="403698"/>
                    </a:cubicBezTo>
                    <a:cubicBezTo>
                      <a:pt x="812800" y="180742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E8A448"/>
              </a:solidFill>
            </p:spPr>
          </p:sp>
          <p:sp>
            <p:nvSpPr>
              <p:cNvPr name="TextBox 41" id="41"/>
              <p:cNvSpPr txBox="true"/>
              <p:nvPr/>
            </p:nvSpPr>
            <p:spPr>
              <a:xfrm>
                <a:off x="76200" y="37593"/>
                <a:ext cx="660400" cy="694109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659"/>
                  </a:lnSpc>
                </a:pPr>
              </a:p>
            </p:txBody>
          </p:sp>
        </p:grpSp>
      </p:grpSp>
      <p:sp>
        <p:nvSpPr>
          <p:cNvPr name="Freeform 42" id="42"/>
          <p:cNvSpPr/>
          <p:nvPr/>
        </p:nvSpPr>
        <p:spPr>
          <a:xfrm flipH="false" flipV="false" rot="0">
            <a:off x="5012855" y="4229887"/>
            <a:ext cx="1979267" cy="1251887"/>
          </a:xfrm>
          <a:custGeom>
            <a:avLst/>
            <a:gdLst/>
            <a:ahLst/>
            <a:cxnLst/>
            <a:rect r="r" b="b" t="t" l="l"/>
            <a:pathLst>
              <a:path h="1251887" w="1979267">
                <a:moveTo>
                  <a:pt x="0" y="0"/>
                </a:moveTo>
                <a:lnTo>
                  <a:pt x="1979267" y="0"/>
                </a:lnTo>
                <a:lnTo>
                  <a:pt x="1979267" y="1251886"/>
                </a:lnTo>
                <a:lnTo>
                  <a:pt x="0" y="125188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43" id="43"/>
          <p:cNvSpPr/>
          <p:nvPr/>
        </p:nvSpPr>
        <p:spPr>
          <a:xfrm flipH="false" flipV="false" rot="0">
            <a:off x="12562935" y="4392864"/>
            <a:ext cx="1979267" cy="1251887"/>
          </a:xfrm>
          <a:custGeom>
            <a:avLst/>
            <a:gdLst/>
            <a:ahLst/>
            <a:cxnLst/>
            <a:rect r="r" b="b" t="t" l="l"/>
            <a:pathLst>
              <a:path h="1251887" w="1979267">
                <a:moveTo>
                  <a:pt x="0" y="0"/>
                </a:moveTo>
                <a:lnTo>
                  <a:pt x="1979267" y="0"/>
                </a:lnTo>
                <a:lnTo>
                  <a:pt x="1979267" y="1251886"/>
                </a:lnTo>
                <a:lnTo>
                  <a:pt x="0" y="125188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grpSp>
        <p:nvGrpSpPr>
          <p:cNvPr name="Group 44" id="44"/>
          <p:cNvGrpSpPr/>
          <p:nvPr/>
        </p:nvGrpSpPr>
        <p:grpSpPr>
          <a:xfrm rot="0">
            <a:off x="7112833" y="2551834"/>
            <a:ext cx="4793788" cy="1195749"/>
            <a:chOff x="0" y="0"/>
            <a:chExt cx="6391717" cy="1594332"/>
          </a:xfrm>
        </p:grpSpPr>
        <p:sp>
          <p:nvSpPr>
            <p:cNvPr name="Freeform 45" id="45"/>
            <p:cNvSpPr/>
            <p:nvPr/>
          </p:nvSpPr>
          <p:spPr>
            <a:xfrm flipH="false" flipV="false" rot="0">
              <a:off x="2582463" y="174613"/>
              <a:ext cx="573414" cy="1394319"/>
            </a:xfrm>
            <a:custGeom>
              <a:avLst/>
              <a:gdLst/>
              <a:ahLst/>
              <a:cxnLst/>
              <a:rect r="r" b="b" t="t" l="l"/>
              <a:pathLst>
                <a:path h="1394319" w="573414">
                  <a:moveTo>
                    <a:pt x="0" y="0"/>
                  </a:moveTo>
                  <a:lnTo>
                    <a:pt x="573414" y="0"/>
                  </a:lnTo>
                  <a:lnTo>
                    <a:pt x="573414" y="1394319"/>
                  </a:lnTo>
                  <a:lnTo>
                    <a:pt x="0" y="13943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AutoShape 46" id="46"/>
            <p:cNvSpPr/>
            <p:nvPr/>
          </p:nvSpPr>
          <p:spPr>
            <a:xfrm>
              <a:off x="0" y="1568932"/>
              <a:ext cx="6391717" cy="0"/>
            </a:xfrm>
            <a:prstGeom prst="line">
              <a:avLst/>
            </a:prstGeom>
            <a:ln cap="flat" w="50800">
              <a:solidFill>
                <a:srgbClr val="000000"/>
              </a:solidFill>
              <a:prstDash val="solid"/>
              <a:headEnd type="arrow" len="sm" w="med"/>
              <a:tailEnd type="arrow" len="sm" w="med"/>
            </a:ln>
          </p:spPr>
        </p:sp>
        <p:sp>
          <p:nvSpPr>
            <p:cNvPr name="TextBox 47" id="47"/>
            <p:cNvSpPr txBox="true"/>
            <p:nvPr/>
          </p:nvSpPr>
          <p:spPr>
            <a:xfrm rot="0">
              <a:off x="2909230" y="-161925"/>
              <a:ext cx="895152" cy="131815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8070"/>
                </a:lnSpc>
                <a:spcBef>
                  <a:spcPct val="0"/>
                </a:spcBef>
              </a:pPr>
              <a:r>
                <a:rPr lang="en-US" b="true" sz="5764">
                  <a:solidFill>
                    <a:srgbClr val="000000"/>
                  </a:solidFill>
                  <a:latin typeface="Poppins Ultra-Bold"/>
                  <a:ea typeface="Poppins Ultra-Bold"/>
                  <a:cs typeface="Poppins Ultra-Bold"/>
                  <a:sym typeface="Poppins Ultra-Bold"/>
                </a:rPr>
                <a:t>‘’</a:t>
              </a:r>
            </a:p>
          </p:txBody>
        </p:sp>
      </p:grpSp>
      <p:sp>
        <p:nvSpPr>
          <p:cNvPr name="Freeform 48" id="48"/>
          <p:cNvSpPr/>
          <p:nvPr/>
        </p:nvSpPr>
        <p:spPr>
          <a:xfrm flipH="false" flipV="false" rot="0">
            <a:off x="12685975" y="5962557"/>
            <a:ext cx="1733187" cy="1731459"/>
          </a:xfrm>
          <a:custGeom>
            <a:avLst/>
            <a:gdLst/>
            <a:ahLst/>
            <a:cxnLst/>
            <a:rect r="r" b="b" t="t" l="l"/>
            <a:pathLst>
              <a:path h="1731459" w="1733187">
                <a:moveTo>
                  <a:pt x="0" y="0"/>
                </a:moveTo>
                <a:lnTo>
                  <a:pt x="1733187" y="0"/>
                </a:lnTo>
                <a:lnTo>
                  <a:pt x="1733187" y="1731459"/>
                </a:lnTo>
                <a:lnTo>
                  <a:pt x="0" y="173145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grpSp>
        <p:nvGrpSpPr>
          <p:cNvPr name="Group 49" id="49"/>
          <p:cNvGrpSpPr/>
          <p:nvPr/>
        </p:nvGrpSpPr>
        <p:grpSpPr>
          <a:xfrm rot="0">
            <a:off x="8543765" y="5347536"/>
            <a:ext cx="2465634" cy="615021"/>
            <a:chOff x="0" y="0"/>
            <a:chExt cx="3287512" cy="820028"/>
          </a:xfrm>
        </p:grpSpPr>
        <p:sp>
          <p:nvSpPr>
            <p:cNvPr name="Freeform 50" id="50"/>
            <p:cNvSpPr/>
            <p:nvPr/>
          </p:nvSpPr>
          <p:spPr>
            <a:xfrm flipH="false" flipV="false" rot="0">
              <a:off x="1328263" y="89811"/>
              <a:ext cx="294929" cy="717153"/>
            </a:xfrm>
            <a:custGeom>
              <a:avLst/>
              <a:gdLst/>
              <a:ahLst/>
              <a:cxnLst/>
              <a:rect r="r" b="b" t="t" l="l"/>
              <a:pathLst>
                <a:path h="717153" w="294929">
                  <a:moveTo>
                    <a:pt x="0" y="0"/>
                  </a:moveTo>
                  <a:lnTo>
                    <a:pt x="294929" y="0"/>
                  </a:lnTo>
                  <a:lnTo>
                    <a:pt x="294929" y="717153"/>
                  </a:lnTo>
                  <a:lnTo>
                    <a:pt x="0" y="71715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AutoShape 51" id="51"/>
            <p:cNvSpPr/>
            <p:nvPr/>
          </p:nvSpPr>
          <p:spPr>
            <a:xfrm>
              <a:off x="0" y="806964"/>
              <a:ext cx="3287512" cy="0"/>
            </a:xfrm>
            <a:prstGeom prst="line">
              <a:avLst/>
            </a:prstGeom>
            <a:ln cap="flat" w="26128">
              <a:solidFill>
                <a:srgbClr val="000000"/>
              </a:solidFill>
              <a:prstDash val="solid"/>
              <a:headEnd type="arrow" len="sm" w="med"/>
              <a:tailEnd type="arrow" len="sm" w="med"/>
            </a:ln>
          </p:spPr>
        </p:sp>
        <p:sp>
          <p:nvSpPr>
            <p:cNvPr name="TextBox 52" id="52"/>
            <p:cNvSpPr txBox="true"/>
            <p:nvPr/>
          </p:nvSpPr>
          <p:spPr>
            <a:xfrm rot="0">
              <a:off x="1496332" y="-76200"/>
              <a:ext cx="460412" cy="670894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4151"/>
                </a:lnSpc>
                <a:spcBef>
                  <a:spcPct val="0"/>
                </a:spcBef>
              </a:pPr>
              <a:r>
                <a:rPr lang="en-US" b="true" sz="2965">
                  <a:solidFill>
                    <a:srgbClr val="000000"/>
                  </a:solidFill>
                  <a:latin typeface="Poppins Ultra-Bold"/>
                  <a:ea typeface="Poppins Ultra-Bold"/>
                  <a:cs typeface="Poppins Ultra-Bold"/>
                  <a:sym typeface="Poppins Ultra-Bold"/>
                </a:rPr>
                <a:t>‘’</a:t>
              </a:r>
            </a:p>
          </p:txBody>
        </p:sp>
      </p:grpSp>
      <p:grpSp>
        <p:nvGrpSpPr>
          <p:cNvPr name="Group 53" id="53"/>
          <p:cNvGrpSpPr/>
          <p:nvPr/>
        </p:nvGrpSpPr>
        <p:grpSpPr>
          <a:xfrm rot="0">
            <a:off x="8543765" y="7386505"/>
            <a:ext cx="2465634" cy="615021"/>
            <a:chOff x="0" y="0"/>
            <a:chExt cx="3287512" cy="820028"/>
          </a:xfrm>
        </p:grpSpPr>
        <p:sp>
          <p:nvSpPr>
            <p:cNvPr name="Freeform 54" id="54"/>
            <p:cNvSpPr/>
            <p:nvPr/>
          </p:nvSpPr>
          <p:spPr>
            <a:xfrm flipH="false" flipV="false" rot="0">
              <a:off x="1328263" y="89811"/>
              <a:ext cx="294929" cy="717153"/>
            </a:xfrm>
            <a:custGeom>
              <a:avLst/>
              <a:gdLst/>
              <a:ahLst/>
              <a:cxnLst/>
              <a:rect r="r" b="b" t="t" l="l"/>
              <a:pathLst>
                <a:path h="717153" w="294929">
                  <a:moveTo>
                    <a:pt x="0" y="0"/>
                  </a:moveTo>
                  <a:lnTo>
                    <a:pt x="294929" y="0"/>
                  </a:lnTo>
                  <a:lnTo>
                    <a:pt x="294929" y="717153"/>
                  </a:lnTo>
                  <a:lnTo>
                    <a:pt x="0" y="71715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AutoShape 55" id="55"/>
            <p:cNvSpPr/>
            <p:nvPr/>
          </p:nvSpPr>
          <p:spPr>
            <a:xfrm>
              <a:off x="0" y="806964"/>
              <a:ext cx="3287512" cy="0"/>
            </a:xfrm>
            <a:prstGeom prst="line">
              <a:avLst/>
            </a:prstGeom>
            <a:ln cap="flat" w="26128">
              <a:solidFill>
                <a:srgbClr val="000000"/>
              </a:solidFill>
              <a:prstDash val="solid"/>
              <a:headEnd type="arrow" len="sm" w="med"/>
              <a:tailEnd type="arrow" len="sm" w="med"/>
            </a:ln>
          </p:spPr>
        </p:sp>
        <p:sp>
          <p:nvSpPr>
            <p:cNvPr name="TextBox 56" id="56"/>
            <p:cNvSpPr txBox="true"/>
            <p:nvPr/>
          </p:nvSpPr>
          <p:spPr>
            <a:xfrm rot="0">
              <a:off x="1496332" y="-76200"/>
              <a:ext cx="460412" cy="670894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4151"/>
                </a:lnSpc>
                <a:spcBef>
                  <a:spcPct val="0"/>
                </a:spcBef>
              </a:pPr>
              <a:r>
                <a:rPr lang="en-US" b="true" sz="2965">
                  <a:solidFill>
                    <a:srgbClr val="000000"/>
                  </a:solidFill>
                  <a:latin typeface="Poppins Ultra-Bold"/>
                  <a:ea typeface="Poppins Ultra-Bold"/>
                  <a:cs typeface="Poppins Ultra-Bold"/>
                  <a:sym typeface="Poppins Ultra-Bold"/>
                </a:rPr>
                <a:t>‘’</a:t>
              </a:r>
            </a:p>
          </p:txBody>
        </p:sp>
      </p:grpSp>
      <p:sp>
        <p:nvSpPr>
          <p:cNvPr name="TextBox 57" id="57"/>
          <p:cNvSpPr txBox="true"/>
          <p:nvPr/>
        </p:nvSpPr>
        <p:spPr>
          <a:xfrm rot="0">
            <a:off x="6992122" y="9182100"/>
            <a:ext cx="5035209" cy="71997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991"/>
              </a:lnSpc>
              <a:spcBef>
                <a:spcPct val="0"/>
              </a:spcBef>
            </a:pPr>
            <a:r>
              <a:rPr lang="en-US" b="true" sz="4279">
                <a:solidFill>
                  <a:srgbClr val="124A87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LEFT SLEEVE</a:t>
            </a:r>
          </a:p>
        </p:txBody>
      </p:sp>
      <p:sp>
        <p:nvSpPr>
          <p:cNvPr name="Freeform 58" id="58"/>
          <p:cNvSpPr/>
          <p:nvPr/>
        </p:nvSpPr>
        <p:spPr>
          <a:xfrm flipH="false" flipV="false" rot="0">
            <a:off x="12562935" y="7897390"/>
            <a:ext cx="2431360" cy="927571"/>
          </a:xfrm>
          <a:custGeom>
            <a:avLst/>
            <a:gdLst/>
            <a:ahLst/>
            <a:cxnLst/>
            <a:rect r="r" b="b" t="t" l="l"/>
            <a:pathLst>
              <a:path h="927571" w="2431360">
                <a:moveTo>
                  <a:pt x="0" y="0"/>
                </a:moveTo>
                <a:lnTo>
                  <a:pt x="2431360" y="0"/>
                </a:lnTo>
                <a:lnTo>
                  <a:pt x="2431360" y="927571"/>
                </a:lnTo>
                <a:lnTo>
                  <a:pt x="0" y="92757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1297707" y="6852531"/>
            <a:ext cx="2326407" cy="2310939"/>
            <a:chOff x="0" y="0"/>
            <a:chExt cx="812800" cy="807396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812800" cy="807396"/>
            </a:xfrm>
            <a:custGeom>
              <a:avLst/>
              <a:gdLst/>
              <a:ahLst/>
              <a:cxnLst/>
              <a:rect r="r" b="b" t="t" l="l"/>
              <a:pathLst>
                <a:path h="807396" w="812800">
                  <a:moveTo>
                    <a:pt x="406400" y="0"/>
                  </a:moveTo>
                  <a:cubicBezTo>
                    <a:pt x="181951" y="0"/>
                    <a:pt x="0" y="180742"/>
                    <a:pt x="0" y="403698"/>
                  </a:cubicBezTo>
                  <a:cubicBezTo>
                    <a:pt x="0" y="626654"/>
                    <a:pt x="181951" y="807396"/>
                    <a:pt x="406400" y="807396"/>
                  </a:cubicBezTo>
                  <a:cubicBezTo>
                    <a:pt x="630849" y="807396"/>
                    <a:pt x="812800" y="626654"/>
                    <a:pt x="812800" y="403698"/>
                  </a:cubicBezTo>
                  <a:cubicBezTo>
                    <a:pt x="812800" y="180742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E4D8D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76200" y="37593"/>
              <a:ext cx="660400" cy="69410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-1028754" y="8563532"/>
            <a:ext cx="3470007" cy="3446936"/>
            <a:chOff x="0" y="0"/>
            <a:chExt cx="812800" cy="807396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812800" cy="807396"/>
            </a:xfrm>
            <a:custGeom>
              <a:avLst/>
              <a:gdLst/>
              <a:ahLst/>
              <a:cxnLst/>
              <a:rect r="r" b="b" t="t" l="l"/>
              <a:pathLst>
                <a:path h="807396" w="812800">
                  <a:moveTo>
                    <a:pt x="406400" y="0"/>
                  </a:moveTo>
                  <a:cubicBezTo>
                    <a:pt x="181951" y="0"/>
                    <a:pt x="0" y="180742"/>
                    <a:pt x="0" y="403698"/>
                  </a:cubicBezTo>
                  <a:cubicBezTo>
                    <a:pt x="0" y="626654"/>
                    <a:pt x="181951" y="807396"/>
                    <a:pt x="406400" y="807396"/>
                  </a:cubicBezTo>
                  <a:cubicBezTo>
                    <a:pt x="630849" y="807396"/>
                    <a:pt x="812800" y="626654"/>
                    <a:pt x="812800" y="403698"/>
                  </a:cubicBezTo>
                  <a:cubicBezTo>
                    <a:pt x="812800" y="180742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63C8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76200" y="37593"/>
              <a:ext cx="660400" cy="69410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8" id="8"/>
          <p:cNvGrpSpPr/>
          <p:nvPr/>
        </p:nvGrpSpPr>
        <p:grpSpPr>
          <a:xfrm rot="0">
            <a:off x="706249" y="637925"/>
            <a:ext cx="1089050" cy="1081809"/>
            <a:chOff x="0" y="0"/>
            <a:chExt cx="812800" cy="807396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812800" cy="807396"/>
            </a:xfrm>
            <a:custGeom>
              <a:avLst/>
              <a:gdLst/>
              <a:ahLst/>
              <a:cxnLst/>
              <a:rect r="r" b="b" t="t" l="l"/>
              <a:pathLst>
                <a:path h="807396" w="812800">
                  <a:moveTo>
                    <a:pt x="406400" y="0"/>
                  </a:moveTo>
                  <a:cubicBezTo>
                    <a:pt x="181951" y="0"/>
                    <a:pt x="0" y="180742"/>
                    <a:pt x="0" y="403698"/>
                  </a:cubicBezTo>
                  <a:cubicBezTo>
                    <a:pt x="0" y="626654"/>
                    <a:pt x="181951" y="807396"/>
                    <a:pt x="406400" y="807396"/>
                  </a:cubicBezTo>
                  <a:cubicBezTo>
                    <a:pt x="630849" y="807396"/>
                    <a:pt x="812800" y="626654"/>
                    <a:pt x="812800" y="403698"/>
                  </a:cubicBezTo>
                  <a:cubicBezTo>
                    <a:pt x="812800" y="180742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63C8"/>
            </a:solidFill>
          </p:spPr>
        </p:sp>
        <p:sp>
          <p:nvSpPr>
            <p:cNvPr name="TextBox 10" id="10"/>
            <p:cNvSpPr txBox="true"/>
            <p:nvPr/>
          </p:nvSpPr>
          <p:spPr>
            <a:xfrm>
              <a:off x="76200" y="37593"/>
              <a:ext cx="660400" cy="69410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11" id="11"/>
          <p:cNvGrpSpPr/>
          <p:nvPr/>
        </p:nvGrpSpPr>
        <p:grpSpPr>
          <a:xfrm rot="0">
            <a:off x="16714775" y="637925"/>
            <a:ext cx="1089050" cy="1081809"/>
            <a:chOff x="0" y="0"/>
            <a:chExt cx="812800" cy="807396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812800" cy="807396"/>
            </a:xfrm>
            <a:custGeom>
              <a:avLst/>
              <a:gdLst/>
              <a:ahLst/>
              <a:cxnLst/>
              <a:rect r="r" b="b" t="t" l="l"/>
              <a:pathLst>
                <a:path h="807396" w="812800">
                  <a:moveTo>
                    <a:pt x="406400" y="0"/>
                  </a:moveTo>
                  <a:cubicBezTo>
                    <a:pt x="181951" y="0"/>
                    <a:pt x="0" y="180742"/>
                    <a:pt x="0" y="403698"/>
                  </a:cubicBezTo>
                  <a:cubicBezTo>
                    <a:pt x="0" y="626654"/>
                    <a:pt x="181951" y="807396"/>
                    <a:pt x="406400" y="807396"/>
                  </a:cubicBezTo>
                  <a:cubicBezTo>
                    <a:pt x="630849" y="807396"/>
                    <a:pt x="812800" y="626654"/>
                    <a:pt x="812800" y="403698"/>
                  </a:cubicBezTo>
                  <a:cubicBezTo>
                    <a:pt x="812800" y="180742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63C8"/>
            </a:solidFill>
          </p:spPr>
        </p:sp>
        <p:sp>
          <p:nvSpPr>
            <p:cNvPr name="TextBox 13" id="13"/>
            <p:cNvSpPr txBox="true"/>
            <p:nvPr/>
          </p:nvSpPr>
          <p:spPr>
            <a:xfrm>
              <a:off x="76200" y="37593"/>
              <a:ext cx="660400" cy="69410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14" id="14"/>
          <p:cNvGrpSpPr/>
          <p:nvPr/>
        </p:nvGrpSpPr>
        <p:grpSpPr>
          <a:xfrm rot="0">
            <a:off x="17029811" y="6852531"/>
            <a:ext cx="2326407" cy="2310939"/>
            <a:chOff x="0" y="0"/>
            <a:chExt cx="812800" cy="807396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812800" cy="807396"/>
            </a:xfrm>
            <a:custGeom>
              <a:avLst/>
              <a:gdLst/>
              <a:ahLst/>
              <a:cxnLst/>
              <a:rect r="r" b="b" t="t" l="l"/>
              <a:pathLst>
                <a:path h="807396" w="812800">
                  <a:moveTo>
                    <a:pt x="406400" y="0"/>
                  </a:moveTo>
                  <a:cubicBezTo>
                    <a:pt x="181951" y="0"/>
                    <a:pt x="0" y="180742"/>
                    <a:pt x="0" y="403698"/>
                  </a:cubicBezTo>
                  <a:cubicBezTo>
                    <a:pt x="0" y="626654"/>
                    <a:pt x="181951" y="807396"/>
                    <a:pt x="406400" y="807396"/>
                  </a:cubicBezTo>
                  <a:cubicBezTo>
                    <a:pt x="630849" y="807396"/>
                    <a:pt x="812800" y="626654"/>
                    <a:pt x="812800" y="403698"/>
                  </a:cubicBezTo>
                  <a:cubicBezTo>
                    <a:pt x="812800" y="180742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E4D8D"/>
            </a:solidFill>
          </p:spPr>
        </p:sp>
        <p:sp>
          <p:nvSpPr>
            <p:cNvPr name="TextBox 16" id="16"/>
            <p:cNvSpPr txBox="true"/>
            <p:nvPr/>
          </p:nvSpPr>
          <p:spPr>
            <a:xfrm>
              <a:off x="76200" y="37593"/>
              <a:ext cx="660400" cy="69410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17" id="17"/>
          <p:cNvGrpSpPr/>
          <p:nvPr/>
        </p:nvGrpSpPr>
        <p:grpSpPr>
          <a:xfrm rot="0">
            <a:off x="16068821" y="8132239"/>
            <a:ext cx="3470007" cy="3446936"/>
            <a:chOff x="0" y="0"/>
            <a:chExt cx="812800" cy="807396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0" y="0"/>
              <a:ext cx="812800" cy="807396"/>
            </a:xfrm>
            <a:custGeom>
              <a:avLst/>
              <a:gdLst/>
              <a:ahLst/>
              <a:cxnLst/>
              <a:rect r="r" b="b" t="t" l="l"/>
              <a:pathLst>
                <a:path h="807396" w="812800">
                  <a:moveTo>
                    <a:pt x="406400" y="0"/>
                  </a:moveTo>
                  <a:cubicBezTo>
                    <a:pt x="181951" y="0"/>
                    <a:pt x="0" y="180742"/>
                    <a:pt x="0" y="403698"/>
                  </a:cubicBezTo>
                  <a:cubicBezTo>
                    <a:pt x="0" y="626654"/>
                    <a:pt x="181951" y="807396"/>
                    <a:pt x="406400" y="807396"/>
                  </a:cubicBezTo>
                  <a:cubicBezTo>
                    <a:pt x="630849" y="807396"/>
                    <a:pt x="812800" y="626654"/>
                    <a:pt x="812800" y="403698"/>
                  </a:cubicBezTo>
                  <a:cubicBezTo>
                    <a:pt x="812800" y="180742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63C8"/>
            </a:solidFill>
          </p:spPr>
        </p:sp>
        <p:sp>
          <p:nvSpPr>
            <p:cNvPr name="TextBox 19" id="19"/>
            <p:cNvSpPr txBox="true"/>
            <p:nvPr/>
          </p:nvSpPr>
          <p:spPr>
            <a:xfrm>
              <a:off x="76200" y="37593"/>
              <a:ext cx="660400" cy="69410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20" id="20"/>
          <p:cNvGrpSpPr/>
          <p:nvPr/>
        </p:nvGrpSpPr>
        <p:grpSpPr>
          <a:xfrm rot="0">
            <a:off x="3782016" y="1705247"/>
            <a:ext cx="4633394" cy="7553053"/>
            <a:chOff x="0" y="0"/>
            <a:chExt cx="6177858" cy="10070737"/>
          </a:xfrm>
        </p:grpSpPr>
        <p:grpSp>
          <p:nvGrpSpPr>
            <p:cNvPr name="Group 21" id="21"/>
            <p:cNvGrpSpPr/>
            <p:nvPr/>
          </p:nvGrpSpPr>
          <p:grpSpPr>
            <a:xfrm rot="-2177915">
              <a:off x="1276446" y="25005"/>
              <a:ext cx="1433322" cy="4114800"/>
              <a:chOff x="0" y="0"/>
              <a:chExt cx="283125" cy="812800"/>
            </a:xfrm>
          </p:grpSpPr>
          <p:sp>
            <p:nvSpPr>
              <p:cNvPr name="Freeform 22" id="22"/>
              <p:cNvSpPr/>
              <p:nvPr/>
            </p:nvSpPr>
            <p:spPr>
              <a:xfrm flipH="false" flipV="false" rot="0">
                <a:off x="0" y="0"/>
                <a:ext cx="283125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283125">
                    <a:moveTo>
                      <a:pt x="0" y="0"/>
                    </a:moveTo>
                    <a:lnTo>
                      <a:pt x="283125" y="0"/>
                    </a:lnTo>
                    <a:lnTo>
                      <a:pt x="283125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</p:sp>
          <p:sp>
            <p:nvSpPr>
              <p:cNvPr name="TextBox 23" id="23"/>
              <p:cNvSpPr txBox="true"/>
              <p:nvPr/>
            </p:nvSpPr>
            <p:spPr>
              <a:xfrm>
                <a:off x="0" y="-38100"/>
                <a:ext cx="283125" cy="85090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659"/>
                  </a:lnSpc>
                </a:pPr>
              </a:p>
            </p:txBody>
          </p:sp>
        </p:grpSp>
        <p:grpSp>
          <p:nvGrpSpPr>
            <p:cNvPr name="Group 24" id="24"/>
            <p:cNvGrpSpPr/>
            <p:nvPr/>
          </p:nvGrpSpPr>
          <p:grpSpPr>
            <a:xfrm rot="0">
              <a:off x="0" y="2467219"/>
              <a:ext cx="6177858" cy="7603518"/>
              <a:chOff x="0" y="0"/>
              <a:chExt cx="660400" cy="812800"/>
            </a:xfrm>
          </p:grpSpPr>
          <p:sp>
            <p:nvSpPr>
              <p:cNvPr name="Freeform 25" id="25"/>
              <p:cNvSpPr/>
              <p:nvPr/>
            </p:nvSpPr>
            <p:spPr>
              <a:xfrm flipH="false" flipV="false" rot="0">
                <a:off x="0" y="0"/>
                <a:ext cx="6604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660400">
                    <a:moveTo>
                      <a:pt x="220252" y="19070"/>
                    </a:moveTo>
                    <a:cubicBezTo>
                      <a:pt x="254000" y="7556"/>
                      <a:pt x="292600" y="0"/>
                      <a:pt x="330378" y="0"/>
                    </a:cubicBezTo>
                    <a:cubicBezTo>
                      <a:pt x="368157" y="0"/>
                      <a:pt x="404509" y="6476"/>
                      <a:pt x="438009" y="17990"/>
                    </a:cubicBezTo>
                    <a:cubicBezTo>
                      <a:pt x="438723" y="18350"/>
                      <a:pt x="439435" y="18350"/>
                      <a:pt x="440148" y="18710"/>
                    </a:cubicBezTo>
                    <a:cubicBezTo>
                      <a:pt x="565955" y="64765"/>
                      <a:pt x="658618" y="186379"/>
                      <a:pt x="660400" y="328502"/>
                    </a:cubicBezTo>
                    <a:lnTo>
                      <a:pt x="660400" y="812800"/>
                    </a:lnTo>
                    <a:lnTo>
                      <a:pt x="0" y="812800"/>
                    </a:lnTo>
                    <a:lnTo>
                      <a:pt x="0" y="328861"/>
                    </a:lnTo>
                    <a:cubicBezTo>
                      <a:pt x="1782" y="185660"/>
                      <a:pt x="93019" y="64045"/>
                      <a:pt x="220252" y="1907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8575" cap="sq">
                <a:solidFill>
                  <a:srgbClr val="FFF1F1"/>
                </a:solidFill>
                <a:prstDash val="solid"/>
                <a:miter/>
              </a:ln>
            </p:spPr>
          </p:sp>
          <p:sp>
            <p:nvSpPr>
              <p:cNvPr name="TextBox 26" id="26"/>
              <p:cNvSpPr txBox="true"/>
              <p:nvPr/>
            </p:nvSpPr>
            <p:spPr>
              <a:xfrm>
                <a:off x="0" y="88900"/>
                <a:ext cx="660400" cy="72390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659"/>
                  </a:lnSpc>
                </a:pPr>
              </a:p>
            </p:txBody>
          </p:sp>
        </p:grpSp>
        <p:grpSp>
          <p:nvGrpSpPr>
            <p:cNvPr name="Group 27" id="27"/>
            <p:cNvGrpSpPr/>
            <p:nvPr/>
          </p:nvGrpSpPr>
          <p:grpSpPr>
            <a:xfrm rot="0">
              <a:off x="864978" y="568646"/>
              <a:ext cx="625298" cy="621141"/>
              <a:chOff x="0" y="0"/>
              <a:chExt cx="812800" cy="807396"/>
            </a:xfrm>
          </p:grpSpPr>
          <p:sp>
            <p:nvSpPr>
              <p:cNvPr name="Freeform 28" id="28"/>
              <p:cNvSpPr/>
              <p:nvPr/>
            </p:nvSpPr>
            <p:spPr>
              <a:xfrm flipH="false" flipV="false" rot="0">
                <a:off x="0" y="0"/>
                <a:ext cx="812800" cy="807396"/>
              </a:xfrm>
              <a:custGeom>
                <a:avLst/>
                <a:gdLst/>
                <a:ahLst/>
                <a:cxnLst/>
                <a:rect r="r" b="b" t="t" l="l"/>
                <a:pathLst>
                  <a:path h="807396" w="812800">
                    <a:moveTo>
                      <a:pt x="406400" y="0"/>
                    </a:moveTo>
                    <a:cubicBezTo>
                      <a:pt x="181951" y="0"/>
                      <a:pt x="0" y="180742"/>
                      <a:pt x="0" y="403698"/>
                    </a:cubicBezTo>
                    <a:cubicBezTo>
                      <a:pt x="0" y="626654"/>
                      <a:pt x="181951" y="807396"/>
                      <a:pt x="406400" y="807396"/>
                    </a:cubicBezTo>
                    <a:cubicBezTo>
                      <a:pt x="630849" y="807396"/>
                      <a:pt x="812800" y="626654"/>
                      <a:pt x="812800" y="403698"/>
                    </a:cubicBezTo>
                    <a:cubicBezTo>
                      <a:pt x="812800" y="180742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E8A448"/>
              </a:solidFill>
            </p:spPr>
          </p:sp>
          <p:sp>
            <p:nvSpPr>
              <p:cNvPr name="TextBox 29" id="29"/>
              <p:cNvSpPr txBox="true"/>
              <p:nvPr/>
            </p:nvSpPr>
            <p:spPr>
              <a:xfrm>
                <a:off x="76200" y="37593"/>
                <a:ext cx="660400" cy="694109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659"/>
                  </a:lnSpc>
                </a:pPr>
              </a:p>
            </p:txBody>
          </p:sp>
        </p:grpSp>
      </p:grpSp>
      <p:grpSp>
        <p:nvGrpSpPr>
          <p:cNvPr name="Group 30" id="30"/>
          <p:cNvGrpSpPr/>
          <p:nvPr/>
        </p:nvGrpSpPr>
        <p:grpSpPr>
          <a:xfrm rot="0">
            <a:off x="11133224" y="1571009"/>
            <a:ext cx="4633394" cy="7553053"/>
            <a:chOff x="0" y="0"/>
            <a:chExt cx="6177858" cy="10070737"/>
          </a:xfrm>
        </p:grpSpPr>
        <p:grpSp>
          <p:nvGrpSpPr>
            <p:cNvPr name="Group 31" id="31"/>
            <p:cNvGrpSpPr/>
            <p:nvPr/>
          </p:nvGrpSpPr>
          <p:grpSpPr>
            <a:xfrm rot="-2177915">
              <a:off x="1276446" y="25005"/>
              <a:ext cx="1433322" cy="4114800"/>
              <a:chOff x="0" y="0"/>
              <a:chExt cx="283125" cy="812800"/>
            </a:xfrm>
          </p:grpSpPr>
          <p:sp>
            <p:nvSpPr>
              <p:cNvPr name="Freeform 32" id="32"/>
              <p:cNvSpPr/>
              <p:nvPr/>
            </p:nvSpPr>
            <p:spPr>
              <a:xfrm flipH="false" flipV="false" rot="0">
                <a:off x="0" y="0"/>
                <a:ext cx="283125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283125">
                    <a:moveTo>
                      <a:pt x="0" y="0"/>
                    </a:moveTo>
                    <a:lnTo>
                      <a:pt x="283125" y="0"/>
                    </a:lnTo>
                    <a:lnTo>
                      <a:pt x="283125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FFFFF"/>
              </a:solidFill>
              <a:ln w="38100" cap="sq">
                <a:solidFill>
                  <a:srgbClr val="000000"/>
                </a:solidFill>
                <a:prstDash val="solid"/>
                <a:miter/>
              </a:ln>
            </p:spPr>
          </p:sp>
          <p:sp>
            <p:nvSpPr>
              <p:cNvPr name="TextBox 33" id="33"/>
              <p:cNvSpPr txBox="true"/>
              <p:nvPr/>
            </p:nvSpPr>
            <p:spPr>
              <a:xfrm>
                <a:off x="0" y="-38100"/>
                <a:ext cx="283125" cy="85090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659"/>
                  </a:lnSpc>
                </a:pPr>
              </a:p>
            </p:txBody>
          </p:sp>
        </p:grpSp>
        <p:grpSp>
          <p:nvGrpSpPr>
            <p:cNvPr name="Group 34" id="34"/>
            <p:cNvGrpSpPr/>
            <p:nvPr/>
          </p:nvGrpSpPr>
          <p:grpSpPr>
            <a:xfrm rot="0">
              <a:off x="0" y="2467219"/>
              <a:ext cx="6177858" cy="7603518"/>
              <a:chOff x="0" y="0"/>
              <a:chExt cx="660400" cy="812800"/>
            </a:xfrm>
          </p:grpSpPr>
          <p:sp>
            <p:nvSpPr>
              <p:cNvPr name="Freeform 35" id="35"/>
              <p:cNvSpPr/>
              <p:nvPr/>
            </p:nvSpPr>
            <p:spPr>
              <a:xfrm flipH="false" flipV="false" rot="0">
                <a:off x="0" y="0"/>
                <a:ext cx="6604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660400">
                    <a:moveTo>
                      <a:pt x="220252" y="19070"/>
                    </a:moveTo>
                    <a:cubicBezTo>
                      <a:pt x="254000" y="7556"/>
                      <a:pt x="292600" y="0"/>
                      <a:pt x="330378" y="0"/>
                    </a:cubicBezTo>
                    <a:cubicBezTo>
                      <a:pt x="368157" y="0"/>
                      <a:pt x="404509" y="6476"/>
                      <a:pt x="438009" y="17990"/>
                    </a:cubicBezTo>
                    <a:cubicBezTo>
                      <a:pt x="438723" y="18350"/>
                      <a:pt x="439435" y="18350"/>
                      <a:pt x="440148" y="18710"/>
                    </a:cubicBezTo>
                    <a:cubicBezTo>
                      <a:pt x="565955" y="64765"/>
                      <a:pt x="658618" y="186379"/>
                      <a:pt x="660400" y="328502"/>
                    </a:cubicBezTo>
                    <a:lnTo>
                      <a:pt x="660400" y="812800"/>
                    </a:lnTo>
                    <a:lnTo>
                      <a:pt x="0" y="812800"/>
                    </a:lnTo>
                    <a:lnTo>
                      <a:pt x="0" y="328861"/>
                    </a:lnTo>
                    <a:cubicBezTo>
                      <a:pt x="1782" y="185660"/>
                      <a:pt x="93019" y="64045"/>
                      <a:pt x="220252" y="19070"/>
                    </a:cubicBezTo>
                    <a:close/>
                  </a:path>
                </a:pathLst>
              </a:custGeom>
              <a:solidFill>
                <a:srgbClr val="FFFFFF"/>
              </a:solidFill>
              <a:ln w="28575" cap="sq">
                <a:solidFill>
                  <a:srgbClr val="000000"/>
                </a:solidFill>
                <a:prstDash val="solid"/>
                <a:miter/>
              </a:ln>
            </p:spPr>
          </p:sp>
          <p:sp>
            <p:nvSpPr>
              <p:cNvPr name="TextBox 36" id="36"/>
              <p:cNvSpPr txBox="true"/>
              <p:nvPr/>
            </p:nvSpPr>
            <p:spPr>
              <a:xfrm>
                <a:off x="0" y="88900"/>
                <a:ext cx="660400" cy="72390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659"/>
                  </a:lnSpc>
                </a:pPr>
              </a:p>
            </p:txBody>
          </p:sp>
        </p:grpSp>
        <p:grpSp>
          <p:nvGrpSpPr>
            <p:cNvPr name="Group 37" id="37"/>
            <p:cNvGrpSpPr/>
            <p:nvPr/>
          </p:nvGrpSpPr>
          <p:grpSpPr>
            <a:xfrm rot="0">
              <a:off x="864978" y="568646"/>
              <a:ext cx="625298" cy="621141"/>
              <a:chOff x="0" y="0"/>
              <a:chExt cx="812800" cy="807396"/>
            </a:xfrm>
          </p:grpSpPr>
          <p:sp>
            <p:nvSpPr>
              <p:cNvPr name="Freeform 38" id="38"/>
              <p:cNvSpPr/>
              <p:nvPr/>
            </p:nvSpPr>
            <p:spPr>
              <a:xfrm flipH="false" flipV="false" rot="0">
                <a:off x="0" y="0"/>
                <a:ext cx="812800" cy="807396"/>
              </a:xfrm>
              <a:custGeom>
                <a:avLst/>
                <a:gdLst/>
                <a:ahLst/>
                <a:cxnLst/>
                <a:rect r="r" b="b" t="t" l="l"/>
                <a:pathLst>
                  <a:path h="807396" w="812800">
                    <a:moveTo>
                      <a:pt x="406400" y="0"/>
                    </a:moveTo>
                    <a:cubicBezTo>
                      <a:pt x="181951" y="0"/>
                      <a:pt x="0" y="180742"/>
                      <a:pt x="0" y="403698"/>
                    </a:cubicBezTo>
                    <a:cubicBezTo>
                      <a:pt x="0" y="626654"/>
                      <a:pt x="181951" y="807396"/>
                      <a:pt x="406400" y="807396"/>
                    </a:cubicBezTo>
                    <a:cubicBezTo>
                      <a:pt x="630849" y="807396"/>
                      <a:pt x="812800" y="626654"/>
                      <a:pt x="812800" y="403698"/>
                    </a:cubicBezTo>
                    <a:cubicBezTo>
                      <a:pt x="812800" y="180742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E8A448"/>
              </a:solidFill>
            </p:spPr>
          </p:sp>
          <p:sp>
            <p:nvSpPr>
              <p:cNvPr name="TextBox 39" id="39"/>
              <p:cNvSpPr txBox="true"/>
              <p:nvPr/>
            </p:nvSpPr>
            <p:spPr>
              <a:xfrm>
                <a:off x="76200" y="37593"/>
                <a:ext cx="660400" cy="694109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659"/>
                  </a:lnSpc>
                </a:pPr>
              </a:p>
            </p:txBody>
          </p:sp>
        </p:grpSp>
      </p:grpSp>
      <p:grpSp>
        <p:nvGrpSpPr>
          <p:cNvPr name="Group 40" id="40"/>
          <p:cNvGrpSpPr/>
          <p:nvPr/>
        </p:nvGrpSpPr>
        <p:grpSpPr>
          <a:xfrm rot="0">
            <a:off x="7112833" y="2498290"/>
            <a:ext cx="4793788" cy="1195749"/>
            <a:chOff x="0" y="0"/>
            <a:chExt cx="6391717" cy="1594332"/>
          </a:xfrm>
        </p:grpSpPr>
        <p:sp>
          <p:nvSpPr>
            <p:cNvPr name="Freeform 41" id="41"/>
            <p:cNvSpPr/>
            <p:nvPr/>
          </p:nvSpPr>
          <p:spPr>
            <a:xfrm flipH="false" flipV="false" rot="0">
              <a:off x="2582463" y="174613"/>
              <a:ext cx="573414" cy="1394319"/>
            </a:xfrm>
            <a:custGeom>
              <a:avLst/>
              <a:gdLst/>
              <a:ahLst/>
              <a:cxnLst/>
              <a:rect r="r" b="b" t="t" l="l"/>
              <a:pathLst>
                <a:path h="1394319" w="573414">
                  <a:moveTo>
                    <a:pt x="0" y="0"/>
                  </a:moveTo>
                  <a:lnTo>
                    <a:pt x="573414" y="0"/>
                  </a:lnTo>
                  <a:lnTo>
                    <a:pt x="573414" y="1394319"/>
                  </a:lnTo>
                  <a:lnTo>
                    <a:pt x="0" y="13943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AutoShape 42" id="42"/>
            <p:cNvSpPr/>
            <p:nvPr/>
          </p:nvSpPr>
          <p:spPr>
            <a:xfrm>
              <a:off x="0" y="1568932"/>
              <a:ext cx="6391717" cy="0"/>
            </a:xfrm>
            <a:prstGeom prst="line">
              <a:avLst/>
            </a:prstGeom>
            <a:ln cap="flat" w="50800">
              <a:solidFill>
                <a:srgbClr val="000000"/>
              </a:solidFill>
              <a:prstDash val="solid"/>
              <a:headEnd type="arrow" len="sm" w="med"/>
              <a:tailEnd type="arrow" len="sm" w="med"/>
            </a:ln>
          </p:spPr>
        </p:sp>
        <p:sp>
          <p:nvSpPr>
            <p:cNvPr name="TextBox 43" id="43"/>
            <p:cNvSpPr txBox="true"/>
            <p:nvPr/>
          </p:nvSpPr>
          <p:spPr>
            <a:xfrm rot="0">
              <a:off x="2909230" y="-161925"/>
              <a:ext cx="895152" cy="131815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8070"/>
                </a:lnSpc>
                <a:spcBef>
                  <a:spcPct val="0"/>
                </a:spcBef>
              </a:pPr>
              <a:r>
                <a:rPr lang="en-US" b="true" sz="5764">
                  <a:solidFill>
                    <a:srgbClr val="000000"/>
                  </a:solidFill>
                  <a:latin typeface="Poppins Ultra-Bold"/>
                  <a:ea typeface="Poppins Ultra-Bold"/>
                  <a:cs typeface="Poppins Ultra-Bold"/>
                  <a:sym typeface="Poppins Ultra-Bold"/>
                </a:rPr>
                <a:t>‘’</a:t>
              </a:r>
            </a:p>
          </p:txBody>
        </p:sp>
      </p:grpSp>
      <p:sp>
        <p:nvSpPr>
          <p:cNvPr name="Freeform 44" id="44"/>
          <p:cNvSpPr/>
          <p:nvPr/>
        </p:nvSpPr>
        <p:spPr>
          <a:xfrm flipH="false" flipV="false" rot="0">
            <a:off x="4310979" y="3559801"/>
            <a:ext cx="3575468" cy="3575468"/>
          </a:xfrm>
          <a:custGeom>
            <a:avLst/>
            <a:gdLst/>
            <a:ahLst/>
            <a:cxnLst/>
            <a:rect r="r" b="b" t="t" l="l"/>
            <a:pathLst>
              <a:path h="3575468" w="3575468">
                <a:moveTo>
                  <a:pt x="0" y="0"/>
                </a:moveTo>
                <a:lnTo>
                  <a:pt x="3575468" y="0"/>
                </a:lnTo>
                <a:lnTo>
                  <a:pt x="3575468" y="3575469"/>
                </a:lnTo>
                <a:lnTo>
                  <a:pt x="0" y="357546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45" id="45"/>
          <p:cNvSpPr txBox="true"/>
          <p:nvPr/>
        </p:nvSpPr>
        <p:spPr>
          <a:xfrm rot="0">
            <a:off x="6992122" y="9182100"/>
            <a:ext cx="5035209" cy="71997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991"/>
              </a:lnSpc>
              <a:spcBef>
                <a:spcPct val="0"/>
              </a:spcBef>
            </a:pPr>
            <a:r>
              <a:rPr lang="en-US" b="true" sz="4279">
                <a:solidFill>
                  <a:srgbClr val="124A87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RIGHT SLEEVE</a:t>
            </a:r>
          </a:p>
        </p:txBody>
      </p:sp>
      <p:sp>
        <p:nvSpPr>
          <p:cNvPr name="Freeform 46" id="46"/>
          <p:cNvSpPr/>
          <p:nvPr/>
        </p:nvSpPr>
        <p:spPr>
          <a:xfrm flipH="false" flipV="false" rot="0">
            <a:off x="11793473" y="3694039"/>
            <a:ext cx="3575468" cy="3575468"/>
          </a:xfrm>
          <a:custGeom>
            <a:avLst/>
            <a:gdLst/>
            <a:ahLst/>
            <a:cxnLst/>
            <a:rect r="r" b="b" t="t" l="l"/>
            <a:pathLst>
              <a:path h="3575468" w="3575468">
                <a:moveTo>
                  <a:pt x="0" y="0"/>
                </a:moveTo>
                <a:lnTo>
                  <a:pt x="3575469" y="0"/>
                </a:lnTo>
                <a:lnTo>
                  <a:pt x="3575469" y="3575469"/>
                </a:lnTo>
                <a:lnTo>
                  <a:pt x="0" y="357546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1297707" y="6852531"/>
            <a:ext cx="2326407" cy="2310939"/>
            <a:chOff x="0" y="0"/>
            <a:chExt cx="812800" cy="807396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812800" cy="807396"/>
            </a:xfrm>
            <a:custGeom>
              <a:avLst/>
              <a:gdLst/>
              <a:ahLst/>
              <a:cxnLst/>
              <a:rect r="r" b="b" t="t" l="l"/>
              <a:pathLst>
                <a:path h="807396" w="812800">
                  <a:moveTo>
                    <a:pt x="406400" y="0"/>
                  </a:moveTo>
                  <a:cubicBezTo>
                    <a:pt x="181951" y="0"/>
                    <a:pt x="0" y="180742"/>
                    <a:pt x="0" y="403698"/>
                  </a:cubicBezTo>
                  <a:cubicBezTo>
                    <a:pt x="0" y="626654"/>
                    <a:pt x="181951" y="807396"/>
                    <a:pt x="406400" y="807396"/>
                  </a:cubicBezTo>
                  <a:cubicBezTo>
                    <a:pt x="630849" y="807396"/>
                    <a:pt x="812800" y="626654"/>
                    <a:pt x="812800" y="403698"/>
                  </a:cubicBezTo>
                  <a:cubicBezTo>
                    <a:pt x="812800" y="180742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E4D8D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76200" y="37593"/>
              <a:ext cx="660400" cy="69410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-1028754" y="8563532"/>
            <a:ext cx="3470007" cy="3446936"/>
            <a:chOff x="0" y="0"/>
            <a:chExt cx="812800" cy="807396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812800" cy="807396"/>
            </a:xfrm>
            <a:custGeom>
              <a:avLst/>
              <a:gdLst/>
              <a:ahLst/>
              <a:cxnLst/>
              <a:rect r="r" b="b" t="t" l="l"/>
              <a:pathLst>
                <a:path h="807396" w="812800">
                  <a:moveTo>
                    <a:pt x="406400" y="0"/>
                  </a:moveTo>
                  <a:cubicBezTo>
                    <a:pt x="181951" y="0"/>
                    <a:pt x="0" y="180742"/>
                    <a:pt x="0" y="403698"/>
                  </a:cubicBezTo>
                  <a:cubicBezTo>
                    <a:pt x="0" y="626654"/>
                    <a:pt x="181951" y="807396"/>
                    <a:pt x="406400" y="807396"/>
                  </a:cubicBezTo>
                  <a:cubicBezTo>
                    <a:pt x="630849" y="807396"/>
                    <a:pt x="812800" y="626654"/>
                    <a:pt x="812800" y="403698"/>
                  </a:cubicBezTo>
                  <a:cubicBezTo>
                    <a:pt x="812800" y="180742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63C8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76200" y="37593"/>
              <a:ext cx="660400" cy="69410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8" id="8"/>
          <p:cNvGrpSpPr/>
          <p:nvPr/>
        </p:nvGrpSpPr>
        <p:grpSpPr>
          <a:xfrm rot="0">
            <a:off x="706249" y="637925"/>
            <a:ext cx="1089050" cy="1081809"/>
            <a:chOff x="0" y="0"/>
            <a:chExt cx="812800" cy="807396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812800" cy="807396"/>
            </a:xfrm>
            <a:custGeom>
              <a:avLst/>
              <a:gdLst/>
              <a:ahLst/>
              <a:cxnLst/>
              <a:rect r="r" b="b" t="t" l="l"/>
              <a:pathLst>
                <a:path h="807396" w="812800">
                  <a:moveTo>
                    <a:pt x="406400" y="0"/>
                  </a:moveTo>
                  <a:cubicBezTo>
                    <a:pt x="181951" y="0"/>
                    <a:pt x="0" y="180742"/>
                    <a:pt x="0" y="403698"/>
                  </a:cubicBezTo>
                  <a:cubicBezTo>
                    <a:pt x="0" y="626654"/>
                    <a:pt x="181951" y="807396"/>
                    <a:pt x="406400" y="807396"/>
                  </a:cubicBezTo>
                  <a:cubicBezTo>
                    <a:pt x="630849" y="807396"/>
                    <a:pt x="812800" y="626654"/>
                    <a:pt x="812800" y="403698"/>
                  </a:cubicBezTo>
                  <a:cubicBezTo>
                    <a:pt x="812800" y="180742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63C8"/>
            </a:solidFill>
          </p:spPr>
        </p:sp>
        <p:sp>
          <p:nvSpPr>
            <p:cNvPr name="TextBox 10" id="10"/>
            <p:cNvSpPr txBox="true"/>
            <p:nvPr/>
          </p:nvSpPr>
          <p:spPr>
            <a:xfrm>
              <a:off x="76200" y="37593"/>
              <a:ext cx="660400" cy="69410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11" id="11"/>
          <p:cNvGrpSpPr/>
          <p:nvPr/>
        </p:nvGrpSpPr>
        <p:grpSpPr>
          <a:xfrm rot="0">
            <a:off x="16714775" y="637925"/>
            <a:ext cx="1089050" cy="1081809"/>
            <a:chOff x="0" y="0"/>
            <a:chExt cx="812800" cy="807396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812800" cy="807396"/>
            </a:xfrm>
            <a:custGeom>
              <a:avLst/>
              <a:gdLst/>
              <a:ahLst/>
              <a:cxnLst/>
              <a:rect r="r" b="b" t="t" l="l"/>
              <a:pathLst>
                <a:path h="807396" w="812800">
                  <a:moveTo>
                    <a:pt x="406400" y="0"/>
                  </a:moveTo>
                  <a:cubicBezTo>
                    <a:pt x="181951" y="0"/>
                    <a:pt x="0" y="180742"/>
                    <a:pt x="0" y="403698"/>
                  </a:cubicBezTo>
                  <a:cubicBezTo>
                    <a:pt x="0" y="626654"/>
                    <a:pt x="181951" y="807396"/>
                    <a:pt x="406400" y="807396"/>
                  </a:cubicBezTo>
                  <a:cubicBezTo>
                    <a:pt x="630849" y="807396"/>
                    <a:pt x="812800" y="626654"/>
                    <a:pt x="812800" y="403698"/>
                  </a:cubicBezTo>
                  <a:cubicBezTo>
                    <a:pt x="812800" y="180742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63C8"/>
            </a:solidFill>
          </p:spPr>
        </p:sp>
        <p:sp>
          <p:nvSpPr>
            <p:cNvPr name="TextBox 13" id="13"/>
            <p:cNvSpPr txBox="true"/>
            <p:nvPr/>
          </p:nvSpPr>
          <p:spPr>
            <a:xfrm>
              <a:off x="76200" y="37593"/>
              <a:ext cx="660400" cy="69410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14" id="14"/>
          <p:cNvGrpSpPr/>
          <p:nvPr/>
        </p:nvGrpSpPr>
        <p:grpSpPr>
          <a:xfrm rot="0">
            <a:off x="17347146" y="7151912"/>
            <a:ext cx="2326407" cy="2310939"/>
            <a:chOff x="0" y="0"/>
            <a:chExt cx="812800" cy="807396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812800" cy="807396"/>
            </a:xfrm>
            <a:custGeom>
              <a:avLst/>
              <a:gdLst/>
              <a:ahLst/>
              <a:cxnLst/>
              <a:rect r="r" b="b" t="t" l="l"/>
              <a:pathLst>
                <a:path h="807396" w="812800">
                  <a:moveTo>
                    <a:pt x="406400" y="0"/>
                  </a:moveTo>
                  <a:cubicBezTo>
                    <a:pt x="181951" y="0"/>
                    <a:pt x="0" y="180742"/>
                    <a:pt x="0" y="403698"/>
                  </a:cubicBezTo>
                  <a:cubicBezTo>
                    <a:pt x="0" y="626654"/>
                    <a:pt x="181951" y="807396"/>
                    <a:pt x="406400" y="807396"/>
                  </a:cubicBezTo>
                  <a:cubicBezTo>
                    <a:pt x="630849" y="807396"/>
                    <a:pt x="812800" y="626654"/>
                    <a:pt x="812800" y="403698"/>
                  </a:cubicBezTo>
                  <a:cubicBezTo>
                    <a:pt x="812800" y="180742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E4D8D"/>
            </a:solidFill>
          </p:spPr>
        </p:sp>
        <p:sp>
          <p:nvSpPr>
            <p:cNvPr name="TextBox 16" id="16"/>
            <p:cNvSpPr txBox="true"/>
            <p:nvPr/>
          </p:nvSpPr>
          <p:spPr>
            <a:xfrm>
              <a:off x="76200" y="37593"/>
              <a:ext cx="660400" cy="69410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17" id="17"/>
          <p:cNvGrpSpPr/>
          <p:nvPr/>
        </p:nvGrpSpPr>
        <p:grpSpPr>
          <a:xfrm rot="0">
            <a:off x="16203546" y="8307381"/>
            <a:ext cx="3470007" cy="3446936"/>
            <a:chOff x="0" y="0"/>
            <a:chExt cx="812800" cy="807396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0" y="0"/>
              <a:ext cx="812800" cy="807396"/>
            </a:xfrm>
            <a:custGeom>
              <a:avLst/>
              <a:gdLst/>
              <a:ahLst/>
              <a:cxnLst/>
              <a:rect r="r" b="b" t="t" l="l"/>
              <a:pathLst>
                <a:path h="807396" w="812800">
                  <a:moveTo>
                    <a:pt x="406400" y="0"/>
                  </a:moveTo>
                  <a:cubicBezTo>
                    <a:pt x="181951" y="0"/>
                    <a:pt x="0" y="180742"/>
                    <a:pt x="0" y="403698"/>
                  </a:cubicBezTo>
                  <a:cubicBezTo>
                    <a:pt x="0" y="626654"/>
                    <a:pt x="181951" y="807396"/>
                    <a:pt x="406400" y="807396"/>
                  </a:cubicBezTo>
                  <a:cubicBezTo>
                    <a:pt x="630849" y="807396"/>
                    <a:pt x="812800" y="626654"/>
                    <a:pt x="812800" y="403698"/>
                  </a:cubicBezTo>
                  <a:cubicBezTo>
                    <a:pt x="812800" y="180742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63C8"/>
            </a:solidFill>
          </p:spPr>
        </p:sp>
        <p:sp>
          <p:nvSpPr>
            <p:cNvPr name="TextBox 19" id="19"/>
            <p:cNvSpPr txBox="true"/>
            <p:nvPr/>
          </p:nvSpPr>
          <p:spPr>
            <a:xfrm>
              <a:off x="76200" y="37593"/>
              <a:ext cx="660400" cy="69410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20" id="20"/>
          <p:cNvSpPr/>
          <p:nvPr/>
        </p:nvSpPr>
        <p:spPr>
          <a:xfrm flipH="false" flipV="false" rot="-5400000">
            <a:off x="6934051" y="5628981"/>
            <a:ext cx="5602961" cy="266141"/>
          </a:xfrm>
          <a:custGeom>
            <a:avLst/>
            <a:gdLst/>
            <a:ahLst/>
            <a:cxnLst/>
            <a:rect r="r" b="b" t="t" l="l"/>
            <a:pathLst>
              <a:path h="266141" w="5602961">
                <a:moveTo>
                  <a:pt x="0" y="0"/>
                </a:moveTo>
                <a:lnTo>
                  <a:pt x="5602961" y="0"/>
                </a:lnTo>
                <a:lnTo>
                  <a:pt x="5602961" y="266141"/>
                </a:lnTo>
                <a:lnTo>
                  <a:pt x="0" y="26614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grpSp>
        <p:nvGrpSpPr>
          <p:cNvPr name="Group 21" id="21"/>
          <p:cNvGrpSpPr/>
          <p:nvPr/>
        </p:nvGrpSpPr>
        <p:grpSpPr>
          <a:xfrm rot="0">
            <a:off x="3134358" y="2960571"/>
            <a:ext cx="5308805" cy="5602961"/>
            <a:chOff x="0" y="0"/>
            <a:chExt cx="7078407" cy="7470615"/>
          </a:xfrm>
        </p:grpSpPr>
        <p:sp>
          <p:nvSpPr>
            <p:cNvPr name="Freeform 22" id="22"/>
            <p:cNvSpPr/>
            <p:nvPr/>
          </p:nvSpPr>
          <p:spPr>
            <a:xfrm flipH="false" flipV="false" rot="0">
              <a:off x="0" y="0"/>
              <a:ext cx="7078407" cy="7470615"/>
            </a:xfrm>
            <a:custGeom>
              <a:avLst/>
              <a:gdLst/>
              <a:ahLst/>
              <a:cxnLst/>
              <a:rect r="r" b="b" t="t" l="l"/>
              <a:pathLst>
                <a:path h="7470615" w="7078407">
                  <a:moveTo>
                    <a:pt x="0" y="0"/>
                  </a:moveTo>
                  <a:lnTo>
                    <a:pt x="7078407" y="0"/>
                  </a:lnTo>
                  <a:lnTo>
                    <a:pt x="7078407" y="7470615"/>
                  </a:lnTo>
                  <a:lnTo>
                    <a:pt x="0" y="74706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0" t="0" r="0" b="0"/>
              </a:stretch>
            </a:blipFill>
            <a:ln w="3810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name="Freeform 23" id="23"/>
            <p:cNvSpPr/>
            <p:nvPr/>
          </p:nvSpPr>
          <p:spPr>
            <a:xfrm flipH="false" flipV="false" rot="0">
              <a:off x="1856758" y="495234"/>
              <a:ext cx="3364892" cy="791739"/>
            </a:xfrm>
            <a:custGeom>
              <a:avLst/>
              <a:gdLst/>
              <a:ahLst/>
              <a:cxnLst/>
              <a:rect r="r" b="b" t="t" l="l"/>
              <a:pathLst>
                <a:path h="791739" w="3364892">
                  <a:moveTo>
                    <a:pt x="0" y="0"/>
                  </a:moveTo>
                  <a:lnTo>
                    <a:pt x="3364892" y="0"/>
                  </a:lnTo>
                  <a:lnTo>
                    <a:pt x="3364892" y="791740"/>
                  </a:lnTo>
                  <a:lnTo>
                    <a:pt x="0" y="7917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0" t="0" r="0" b="0"/>
              </a:stretch>
            </a:blipFill>
          </p:spPr>
        </p:sp>
      </p:grpSp>
      <p:sp>
        <p:nvSpPr>
          <p:cNvPr name="TextBox 24" id="24"/>
          <p:cNvSpPr txBox="true"/>
          <p:nvPr/>
        </p:nvSpPr>
        <p:spPr>
          <a:xfrm rot="0">
            <a:off x="5416032" y="18782"/>
            <a:ext cx="8639000" cy="136842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200"/>
              </a:lnSpc>
              <a:spcBef>
                <a:spcPct val="0"/>
              </a:spcBef>
            </a:pPr>
            <a:r>
              <a:rPr lang="en-US" b="true" sz="8000">
                <a:solidFill>
                  <a:srgbClr val="0E4D8D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RIGHT POCKET</a:t>
            </a:r>
          </a:p>
        </p:txBody>
      </p:sp>
      <p:sp>
        <p:nvSpPr>
          <p:cNvPr name="Freeform 25" id="25"/>
          <p:cNvSpPr/>
          <p:nvPr/>
        </p:nvSpPr>
        <p:spPr>
          <a:xfrm flipH="false" flipV="false" rot="0">
            <a:off x="10751599" y="2960571"/>
            <a:ext cx="5308805" cy="5602961"/>
          </a:xfrm>
          <a:custGeom>
            <a:avLst/>
            <a:gdLst/>
            <a:ahLst/>
            <a:cxnLst/>
            <a:rect r="r" b="b" t="t" l="l"/>
            <a:pathLst>
              <a:path h="5602961" w="5308805">
                <a:moveTo>
                  <a:pt x="0" y="0"/>
                </a:moveTo>
                <a:lnTo>
                  <a:pt x="5308805" y="0"/>
                </a:lnTo>
                <a:lnTo>
                  <a:pt x="5308805" y="5602961"/>
                </a:lnTo>
                <a:lnTo>
                  <a:pt x="0" y="560296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  <a:ln w="28575" cap="sq">
            <a:solidFill>
              <a:srgbClr val="000000"/>
            </a:solidFill>
            <a:prstDash val="solid"/>
            <a:miter/>
          </a:ln>
        </p:spPr>
      </p:sp>
      <p:sp>
        <p:nvSpPr>
          <p:cNvPr name="Freeform 26" id="26"/>
          <p:cNvSpPr/>
          <p:nvPr/>
        </p:nvSpPr>
        <p:spPr>
          <a:xfrm flipH="false" flipV="false" rot="0">
            <a:off x="11903969" y="2293780"/>
            <a:ext cx="3004064" cy="706839"/>
          </a:xfrm>
          <a:custGeom>
            <a:avLst/>
            <a:gdLst/>
            <a:ahLst/>
            <a:cxnLst/>
            <a:rect r="r" b="b" t="t" l="l"/>
            <a:pathLst>
              <a:path h="706839" w="3004064">
                <a:moveTo>
                  <a:pt x="0" y="0"/>
                </a:moveTo>
                <a:lnTo>
                  <a:pt x="3004065" y="0"/>
                </a:lnTo>
                <a:lnTo>
                  <a:pt x="3004065" y="706838"/>
                </a:lnTo>
                <a:lnTo>
                  <a:pt x="0" y="70683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TextBox 27" id="27"/>
          <p:cNvSpPr txBox="true"/>
          <p:nvPr/>
        </p:nvSpPr>
        <p:spPr>
          <a:xfrm rot="0">
            <a:off x="3134358" y="8654744"/>
            <a:ext cx="5308805" cy="60109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331"/>
              </a:lnSpc>
            </a:pPr>
            <a:r>
              <a:rPr lang="en-US" b="true" sz="2199">
                <a:solidFill>
                  <a:srgbClr val="000000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YOU CAN ONLY USE ONE (1) CITATION ABOVE YOUR RIGHT POCKET</a:t>
            </a:r>
          </a:p>
        </p:txBody>
      </p:sp>
      <p:sp>
        <p:nvSpPr>
          <p:cNvPr name="Freeform 28" id="28"/>
          <p:cNvSpPr/>
          <p:nvPr/>
        </p:nvSpPr>
        <p:spPr>
          <a:xfrm flipH="false" flipV="false" rot="-94272">
            <a:off x="4229087" y="1762274"/>
            <a:ext cx="3119346" cy="1195804"/>
          </a:xfrm>
          <a:custGeom>
            <a:avLst/>
            <a:gdLst/>
            <a:ahLst/>
            <a:cxnLst/>
            <a:rect r="r" b="b" t="t" l="l"/>
            <a:pathLst>
              <a:path h="1195804" w="3119346">
                <a:moveTo>
                  <a:pt x="0" y="0"/>
                </a:moveTo>
                <a:lnTo>
                  <a:pt x="3119346" y="0"/>
                </a:lnTo>
                <a:lnTo>
                  <a:pt x="3119346" y="1195804"/>
                </a:lnTo>
                <a:lnTo>
                  <a:pt x="0" y="119580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86611" t="-381619" r="-56951" b="-364980"/>
            </a:stretch>
          </a:blipFill>
        </p:spPr>
      </p:sp>
      <p:sp>
        <p:nvSpPr>
          <p:cNvPr name="TextBox 29" id="29"/>
          <p:cNvSpPr txBox="true"/>
          <p:nvPr/>
        </p:nvSpPr>
        <p:spPr>
          <a:xfrm rot="0">
            <a:off x="10751599" y="8717915"/>
            <a:ext cx="5308805" cy="89636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331"/>
              </a:lnSpc>
            </a:pPr>
            <a:r>
              <a:rPr lang="en-US" b="true" sz="2199">
                <a:solidFill>
                  <a:srgbClr val="000000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IF YOU HAVE NOT EARNED ANY SPECIAL CITATIONS YOU WILL WEAR YOUR NAME TAG ABOVE THE POCKET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DAF7l1EzdTA</dc:identifier>
  <dcterms:modified xsi:type="dcterms:W3CDTF">2011-08-01T06:04:30Z</dcterms:modified>
  <cp:revision>1</cp:revision>
  <dc:title>MCC Uniforms 2025 Update</dc:title>
</cp:coreProperties>
</file>